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7" r:id="rId2"/>
    <p:sldMasterId id="2147483836" r:id="rId3"/>
  </p:sldMasterIdLst>
  <p:notesMasterIdLst>
    <p:notesMasterId r:id="rId16"/>
  </p:notesMasterIdLst>
  <p:handoutMasterIdLst>
    <p:handoutMasterId r:id="rId17"/>
  </p:handoutMasterIdLst>
  <p:sldIdLst>
    <p:sldId id="314" r:id="rId4"/>
    <p:sldId id="438" r:id="rId5"/>
    <p:sldId id="432" r:id="rId6"/>
    <p:sldId id="437" r:id="rId7"/>
    <p:sldId id="436" r:id="rId8"/>
    <p:sldId id="439" r:id="rId9"/>
    <p:sldId id="440" r:id="rId10"/>
    <p:sldId id="342" r:id="rId11"/>
    <p:sldId id="362" r:id="rId12"/>
    <p:sldId id="356" r:id="rId13"/>
    <p:sldId id="363" r:id="rId14"/>
    <p:sldId id="355" r:id="rId15"/>
  </p:sldIdLst>
  <p:sldSz cx="9144000" cy="5148263"/>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9ED2034-3B20-45B2-A86A-8E846C438DE4}">
          <p14:sldIdLst>
            <p14:sldId id="314"/>
            <p14:sldId id="438"/>
            <p14:sldId id="432"/>
            <p14:sldId id="437"/>
            <p14:sldId id="436"/>
            <p14:sldId id="439"/>
            <p14:sldId id="440"/>
          </p14:sldIdLst>
        </p14:section>
        <p14:section name="Untitled Section" id="{25831A4B-C195-4C68-B2D7-B61CA9D2B61D}">
          <p14:sldIdLst>
            <p14:sldId id="342"/>
            <p14:sldId id="362"/>
            <p14:sldId id="356"/>
            <p14:sldId id="363"/>
            <p14:sldId id="35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0FF"/>
    <a:srgbClr val="898989"/>
    <a:srgbClr val="5295C9"/>
    <a:srgbClr val="005587"/>
    <a:srgbClr val="2774AE"/>
    <a:srgbClr val="8BB8E8"/>
    <a:srgbClr val="58595B"/>
    <a:srgbClr val="FFFFFF"/>
    <a:srgbClr val="FF00FF"/>
    <a:srgbClr val="FFD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0" autoAdjust="0"/>
    <p:restoredTop sz="94660"/>
  </p:normalViewPr>
  <p:slideViewPr>
    <p:cSldViewPr snapToGrid="0">
      <p:cViewPr varScale="1">
        <p:scale>
          <a:sx n="155" d="100"/>
          <a:sy n="155" d="100"/>
        </p:scale>
        <p:origin x="380" y="8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2.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8CDC96-A026-1A43-8FF8-F3431351CE46}"/>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r>
              <a:rPr lang="en-US"/>
              <a:t>UCLA Strategic Communications</a:t>
            </a:r>
          </a:p>
        </p:txBody>
      </p:sp>
      <p:sp>
        <p:nvSpPr>
          <p:cNvPr id="3" name="Date Placeholder 2">
            <a:extLst>
              <a:ext uri="{FF2B5EF4-FFF2-40B4-BE49-F238E27FC236}">
                <a16:creationId xmlns:a16="http://schemas.microsoft.com/office/drawing/2014/main" id="{E582E14D-EC09-2A4C-BC08-4C91CE927630}"/>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50035CDC-BA94-A441-BF32-62ADAC8F70FA}" type="datetime4">
              <a:rPr lang="en-US" smtClean="0"/>
              <a:t>September 29, 2021</a:t>
            </a:fld>
            <a:endParaRPr lang="en-US"/>
          </a:p>
        </p:txBody>
      </p:sp>
      <p:sp>
        <p:nvSpPr>
          <p:cNvPr id="6" name="Footer Placeholder 5">
            <a:extLst>
              <a:ext uri="{FF2B5EF4-FFF2-40B4-BE49-F238E27FC236}">
                <a16:creationId xmlns:a16="http://schemas.microsoft.com/office/drawing/2014/main" id="{C6296818-3C08-A24F-B4F3-BDBA262C133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Pres-03-molecules</a:t>
            </a:r>
          </a:p>
        </p:txBody>
      </p:sp>
    </p:spTree>
    <p:extLst>
      <p:ext uri="{BB962C8B-B14F-4D97-AF65-F5344CB8AC3E}">
        <p14:creationId xmlns:p14="http://schemas.microsoft.com/office/powerpoint/2010/main" val="229891454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r>
              <a:rPr lang="en-US"/>
              <a:t>UCLA Strategic Communications</a:t>
            </a:r>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B608B831-0A9D-8C4E-9D03-8068929CECDE}" type="datetime4">
              <a:rPr lang="en-US" smtClean="0"/>
              <a:t>September 27, 2021</a:t>
            </a:fld>
            <a:endParaRPr lang="en-US"/>
          </a:p>
        </p:txBody>
      </p:sp>
      <p:sp>
        <p:nvSpPr>
          <p:cNvPr id="4" name="Slide Image Placeholder 3"/>
          <p:cNvSpPr>
            <a:spLocks noGrp="1" noRot="1" noChangeAspect="1"/>
          </p:cNvSpPr>
          <p:nvPr>
            <p:ph type="sldImg" idx="2"/>
          </p:nvPr>
        </p:nvSpPr>
        <p:spPr>
          <a:xfrm>
            <a:off x="688975" y="1143000"/>
            <a:ext cx="54800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6F0C19-1F3A-494B-AD56-5568DAB4ED89}" type="slidenum">
              <a:rPr lang="en-US" smtClean="0"/>
              <a:t>‹#›</a:t>
            </a:fld>
            <a:endParaRPr lang="en-US"/>
          </a:p>
        </p:txBody>
      </p:sp>
      <p:sp>
        <p:nvSpPr>
          <p:cNvPr id="9" name="Footer Placeholder 8">
            <a:extLst>
              <a:ext uri="{FF2B5EF4-FFF2-40B4-BE49-F238E27FC236}">
                <a16:creationId xmlns:a16="http://schemas.microsoft.com/office/drawing/2014/main" id="{AC207038-7B66-8245-BE4E-E929570A97D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18168656"/>
      </p:ext>
    </p:extLst>
  </p:cSld>
  <p:clrMap bg1="lt1" tx1="dk1" bg2="lt2" tx2="dk2" accent1="accent1" accent2="accent2" accent3="accent3" accent4="accent4" accent5="accent5" accent6="accent6" hlink="hlink" folHlink="folHlink"/>
  <p:hf/>
  <p:notesStyle>
    <a:lvl1pPr marL="0" algn="l" defTabSz="685983" rtl="0" eaLnBrk="1" latinLnBrk="0" hangingPunct="1">
      <a:defRPr sz="1100" kern="1200">
        <a:solidFill>
          <a:schemeClr val="tx1"/>
        </a:solidFill>
        <a:latin typeface="+mn-lt"/>
        <a:ea typeface="+mn-ea"/>
        <a:cs typeface="+mn-cs"/>
      </a:defRPr>
    </a:lvl1pPr>
    <a:lvl2pPr marL="342991" algn="l" defTabSz="685983" rtl="0" eaLnBrk="1" latinLnBrk="0" hangingPunct="1">
      <a:defRPr sz="1100" kern="1200">
        <a:solidFill>
          <a:schemeClr val="tx1"/>
        </a:solidFill>
        <a:latin typeface="+mn-lt"/>
        <a:ea typeface="+mn-ea"/>
        <a:cs typeface="+mn-cs"/>
      </a:defRPr>
    </a:lvl2pPr>
    <a:lvl3pPr marL="685983" algn="l" defTabSz="685983" rtl="0" eaLnBrk="1" latinLnBrk="0" hangingPunct="1">
      <a:defRPr sz="1100" kern="1200">
        <a:solidFill>
          <a:schemeClr val="tx1"/>
        </a:solidFill>
        <a:latin typeface="+mn-lt"/>
        <a:ea typeface="+mn-ea"/>
        <a:cs typeface="+mn-cs"/>
      </a:defRPr>
    </a:lvl3pPr>
    <a:lvl4pPr marL="1028974" algn="l" defTabSz="685983" rtl="0" eaLnBrk="1" latinLnBrk="0" hangingPunct="1">
      <a:defRPr sz="1100" kern="1200">
        <a:solidFill>
          <a:schemeClr val="tx1"/>
        </a:solidFill>
        <a:latin typeface="+mn-lt"/>
        <a:ea typeface="+mn-ea"/>
        <a:cs typeface="+mn-cs"/>
      </a:defRPr>
    </a:lvl4pPr>
    <a:lvl5pPr marL="1371966" algn="l" defTabSz="685983" rtl="0" eaLnBrk="1" latinLnBrk="0" hangingPunct="1">
      <a:defRPr sz="1100" kern="1200">
        <a:solidFill>
          <a:schemeClr val="tx1"/>
        </a:solidFill>
        <a:latin typeface="+mn-lt"/>
        <a:ea typeface="+mn-ea"/>
        <a:cs typeface="+mn-cs"/>
      </a:defRPr>
    </a:lvl5pPr>
    <a:lvl6pPr marL="1714957" algn="l" defTabSz="685983" rtl="0" eaLnBrk="1" latinLnBrk="0" hangingPunct="1">
      <a:defRPr sz="900" kern="1200">
        <a:solidFill>
          <a:schemeClr val="tx1"/>
        </a:solidFill>
        <a:latin typeface="+mn-lt"/>
        <a:ea typeface="+mn-ea"/>
        <a:cs typeface="+mn-cs"/>
      </a:defRPr>
    </a:lvl6pPr>
    <a:lvl7pPr marL="2057949" algn="l" defTabSz="685983" rtl="0" eaLnBrk="1" latinLnBrk="0" hangingPunct="1">
      <a:defRPr sz="900" kern="1200">
        <a:solidFill>
          <a:schemeClr val="tx1"/>
        </a:solidFill>
        <a:latin typeface="+mn-lt"/>
        <a:ea typeface="+mn-ea"/>
        <a:cs typeface="+mn-cs"/>
      </a:defRPr>
    </a:lvl7pPr>
    <a:lvl8pPr marL="2400940" algn="l" defTabSz="685983" rtl="0" eaLnBrk="1" latinLnBrk="0" hangingPunct="1">
      <a:defRPr sz="900" kern="1200">
        <a:solidFill>
          <a:schemeClr val="tx1"/>
        </a:solidFill>
        <a:latin typeface="+mn-lt"/>
        <a:ea typeface="+mn-ea"/>
        <a:cs typeface="+mn-cs"/>
      </a:defRPr>
    </a:lvl8pPr>
    <a:lvl9pPr marL="2743932" algn="l" defTabSz="6859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UCLA Strategic Communications</a:t>
            </a:r>
          </a:p>
        </p:txBody>
      </p:sp>
      <p:sp>
        <p:nvSpPr>
          <p:cNvPr id="5" name="Date Placeholder 4"/>
          <p:cNvSpPr>
            <a:spLocks noGrp="1"/>
          </p:cNvSpPr>
          <p:nvPr>
            <p:ph type="dt" idx="1"/>
          </p:nvPr>
        </p:nvSpPr>
        <p:spPr/>
        <p:txBody>
          <a:bodyPr/>
          <a:lstStyle/>
          <a:p>
            <a:fld id="{B608B831-0A9D-8C4E-9D03-8068929CECDE}" type="datetime4">
              <a:rPr lang="en-US" smtClean="0"/>
              <a:t>September 27, 2021</a:t>
            </a:fld>
            <a:endParaRPr lang="en-US" dirty="0"/>
          </a:p>
        </p:txBody>
      </p:sp>
      <p:sp>
        <p:nvSpPr>
          <p:cNvPr id="6" name="Slide Number Placeholder 5"/>
          <p:cNvSpPr>
            <a:spLocks noGrp="1"/>
          </p:cNvSpPr>
          <p:nvPr>
            <p:ph type="sldNum" sz="quarter" idx="5"/>
          </p:nvPr>
        </p:nvSpPr>
        <p:spPr/>
        <p:txBody>
          <a:bodyPr/>
          <a:lstStyle/>
          <a:p>
            <a:fld id="{736F0C19-1F3A-494B-AD56-5568DAB4ED89}" type="slidenum">
              <a:rPr lang="en-US" smtClean="0"/>
              <a:t>1</a:t>
            </a:fld>
            <a:endParaRPr lang="en-US" dirty="0"/>
          </a:p>
        </p:txBody>
      </p:sp>
      <p:sp>
        <p:nvSpPr>
          <p:cNvPr id="7" name="Footer Placeholder 6"/>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994965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UCLA Strategic Communications</a:t>
            </a:r>
          </a:p>
        </p:txBody>
      </p:sp>
      <p:sp>
        <p:nvSpPr>
          <p:cNvPr id="5" name="Date Placeholder 4"/>
          <p:cNvSpPr>
            <a:spLocks noGrp="1"/>
          </p:cNvSpPr>
          <p:nvPr>
            <p:ph type="dt" idx="1"/>
          </p:nvPr>
        </p:nvSpPr>
        <p:spPr/>
        <p:txBody>
          <a:bodyPr/>
          <a:lstStyle/>
          <a:p>
            <a:fld id="{B608B831-0A9D-8C4E-9D03-8068929CECDE}" type="datetime4">
              <a:rPr lang="en-US" smtClean="0"/>
              <a:t>September 29, 2021</a:t>
            </a:fld>
            <a:endParaRPr lang="en-US"/>
          </a:p>
        </p:txBody>
      </p:sp>
      <p:sp>
        <p:nvSpPr>
          <p:cNvPr id="6" name="Slide Number Placeholder 5"/>
          <p:cNvSpPr>
            <a:spLocks noGrp="1"/>
          </p:cNvSpPr>
          <p:nvPr>
            <p:ph type="sldNum" sz="quarter" idx="5"/>
          </p:nvPr>
        </p:nvSpPr>
        <p:spPr/>
        <p:txBody>
          <a:bodyPr/>
          <a:lstStyle/>
          <a:p>
            <a:fld id="{736F0C19-1F3A-494B-AD56-5568DAB4ED89}" type="slidenum">
              <a:rPr lang="en-US" smtClean="0"/>
              <a:t>7</a:t>
            </a:fld>
            <a:endParaRPr lang="en-US"/>
          </a:p>
        </p:txBody>
      </p:sp>
      <p:sp>
        <p:nvSpPr>
          <p:cNvPr id="7" name="Footer Placeholder 6"/>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3671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lang="en-US" dirty="0"/>
              <a:t>Given each run is very variable, we cannot say much about. </a:t>
            </a:r>
            <a:r>
              <a:rPr lang="en-US" dirty="0" err="1"/>
              <a:t>Costi</a:t>
            </a:r>
            <a:r>
              <a:rPr lang="en-US" dirty="0"/>
              <a:t> s about the same. </a:t>
            </a:r>
            <a:r>
              <a:rPr lang="en-US" dirty="0" err="1"/>
              <a:t>Politicial</a:t>
            </a:r>
            <a:r>
              <a:rPr lang="en-US" dirty="0"/>
              <a:t> decision.</a:t>
            </a:r>
          </a:p>
          <a:p>
            <a:endParaRPr lang="en-US" dirty="0"/>
          </a:p>
        </p:txBody>
      </p:sp>
      <p:sp>
        <p:nvSpPr>
          <p:cNvPr id="4" name="Header Placeholder 3"/>
          <p:cNvSpPr>
            <a:spLocks noGrp="1"/>
          </p:cNvSpPr>
          <p:nvPr>
            <p:ph type="hdr" sz="quarter"/>
          </p:nvPr>
        </p:nvSpPr>
        <p:spPr/>
        <p:txBody>
          <a:bodyPr/>
          <a:lstStyle/>
          <a:p>
            <a:r>
              <a:rPr lang="en-US"/>
              <a:t>UCLA Strategic Communications</a:t>
            </a:r>
          </a:p>
        </p:txBody>
      </p:sp>
      <p:sp>
        <p:nvSpPr>
          <p:cNvPr id="5" name="Date Placeholder 4"/>
          <p:cNvSpPr>
            <a:spLocks noGrp="1"/>
          </p:cNvSpPr>
          <p:nvPr>
            <p:ph type="dt" idx="1"/>
          </p:nvPr>
        </p:nvSpPr>
        <p:spPr/>
        <p:txBody>
          <a:bodyPr/>
          <a:lstStyle/>
          <a:p>
            <a:fld id="{B608B831-0A9D-8C4E-9D03-8068929CECDE}" type="datetime4">
              <a:rPr lang="en-US" smtClean="0"/>
              <a:t>September 27, 2021</a:t>
            </a:fld>
            <a:endParaRPr lang="en-US"/>
          </a:p>
        </p:txBody>
      </p:sp>
      <p:sp>
        <p:nvSpPr>
          <p:cNvPr id="6" name="Slide Number Placeholder 5"/>
          <p:cNvSpPr>
            <a:spLocks noGrp="1"/>
          </p:cNvSpPr>
          <p:nvPr>
            <p:ph type="sldNum" sz="quarter" idx="5"/>
          </p:nvPr>
        </p:nvSpPr>
        <p:spPr/>
        <p:txBody>
          <a:bodyPr/>
          <a:lstStyle/>
          <a:p>
            <a:fld id="{736F0C19-1F3A-494B-AD56-5568DAB4ED89}" type="slidenum">
              <a:rPr lang="en-US" smtClean="0"/>
              <a:t>8</a:t>
            </a:fld>
            <a:endParaRPr lang="en-US"/>
          </a:p>
        </p:txBody>
      </p:sp>
      <p:sp>
        <p:nvSpPr>
          <p:cNvPr id="7" name="Footer Placeholder 6"/>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325725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UCLA Strategic Communications</a:t>
            </a:r>
          </a:p>
        </p:txBody>
      </p:sp>
      <p:sp>
        <p:nvSpPr>
          <p:cNvPr id="5" name="Date Placeholder 4"/>
          <p:cNvSpPr>
            <a:spLocks noGrp="1"/>
          </p:cNvSpPr>
          <p:nvPr>
            <p:ph type="dt" idx="1"/>
          </p:nvPr>
        </p:nvSpPr>
        <p:spPr/>
        <p:txBody>
          <a:bodyPr/>
          <a:lstStyle/>
          <a:p>
            <a:fld id="{B608B831-0A9D-8C4E-9D03-8068929CECDE}" type="datetime4">
              <a:rPr lang="en-US" smtClean="0"/>
              <a:t>September 27, 2021</a:t>
            </a:fld>
            <a:endParaRPr lang="en-US"/>
          </a:p>
        </p:txBody>
      </p:sp>
      <p:sp>
        <p:nvSpPr>
          <p:cNvPr id="6" name="Slide Number Placeholder 5"/>
          <p:cNvSpPr>
            <a:spLocks noGrp="1"/>
          </p:cNvSpPr>
          <p:nvPr>
            <p:ph type="sldNum" sz="quarter" idx="5"/>
          </p:nvPr>
        </p:nvSpPr>
        <p:spPr/>
        <p:txBody>
          <a:bodyPr/>
          <a:lstStyle/>
          <a:p>
            <a:fld id="{736F0C19-1F3A-494B-AD56-5568DAB4ED89}" type="slidenum">
              <a:rPr lang="en-US" smtClean="0"/>
              <a:t>9</a:t>
            </a:fld>
            <a:endParaRPr lang="en-US"/>
          </a:p>
        </p:txBody>
      </p:sp>
      <p:sp>
        <p:nvSpPr>
          <p:cNvPr id="7" name="Footer Placeholder 6"/>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58982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UCLA Strategic Communications</a:t>
            </a:r>
          </a:p>
        </p:txBody>
      </p:sp>
      <p:sp>
        <p:nvSpPr>
          <p:cNvPr id="5" name="Date Placeholder 4"/>
          <p:cNvSpPr>
            <a:spLocks noGrp="1"/>
          </p:cNvSpPr>
          <p:nvPr>
            <p:ph type="dt" idx="1"/>
          </p:nvPr>
        </p:nvSpPr>
        <p:spPr/>
        <p:txBody>
          <a:bodyPr/>
          <a:lstStyle/>
          <a:p>
            <a:fld id="{B608B831-0A9D-8C4E-9D03-8068929CECDE}" type="datetime4">
              <a:rPr lang="en-US" smtClean="0"/>
              <a:t>September 27, 2021</a:t>
            </a:fld>
            <a:endParaRPr lang="en-US"/>
          </a:p>
        </p:txBody>
      </p:sp>
      <p:sp>
        <p:nvSpPr>
          <p:cNvPr id="6" name="Slide Number Placeholder 5"/>
          <p:cNvSpPr>
            <a:spLocks noGrp="1"/>
          </p:cNvSpPr>
          <p:nvPr>
            <p:ph type="sldNum" sz="quarter" idx="5"/>
          </p:nvPr>
        </p:nvSpPr>
        <p:spPr/>
        <p:txBody>
          <a:bodyPr/>
          <a:lstStyle/>
          <a:p>
            <a:fld id="{736F0C19-1F3A-494B-AD56-5568DAB4ED89}" type="slidenum">
              <a:rPr lang="en-US" smtClean="0"/>
              <a:t>10</a:t>
            </a:fld>
            <a:endParaRPr lang="en-US"/>
          </a:p>
        </p:txBody>
      </p:sp>
      <p:sp>
        <p:nvSpPr>
          <p:cNvPr id="7" name="Footer Placeholder 6"/>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79373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UCLA Strategic Communications</a:t>
            </a:r>
          </a:p>
        </p:txBody>
      </p:sp>
      <p:sp>
        <p:nvSpPr>
          <p:cNvPr id="5" name="Date Placeholder 4"/>
          <p:cNvSpPr>
            <a:spLocks noGrp="1"/>
          </p:cNvSpPr>
          <p:nvPr>
            <p:ph type="dt" idx="1"/>
          </p:nvPr>
        </p:nvSpPr>
        <p:spPr/>
        <p:txBody>
          <a:bodyPr/>
          <a:lstStyle/>
          <a:p>
            <a:fld id="{B608B831-0A9D-8C4E-9D03-8068929CECDE}" type="datetime4">
              <a:rPr lang="en-US" smtClean="0"/>
              <a:t>September 27, 2021</a:t>
            </a:fld>
            <a:endParaRPr lang="en-US"/>
          </a:p>
        </p:txBody>
      </p:sp>
      <p:sp>
        <p:nvSpPr>
          <p:cNvPr id="6" name="Slide Number Placeholder 5"/>
          <p:cNvSpPr>
            <a:spLocks noGrp="1"/>
          </p:cNvSpPr>
          <p:nvPr>
            <p:ph type="sldNum" sz="quarter" idx="5"/>
          </p:nvPr>
        </p:nvSpPr>
        <p:spPr/>
        <p:txBody>
          <a:bodyPr/>
          <a:lstStyle/>
          <a:p>
            <a:fld id="{736F0C19-1F3A-494B-AD56-5568DAB4ED89}" type="slidenum">
              <a:rPr lang="en-US" smtClean="0"/>
              <a:t>11</a:t>
            </a:fld>
            <a:endParaRPr lang="en-US"/>
          </a:p>
        </p:txBody>
      </p:sp>
      <p:sp>
        <p:nvSpPr>
          <p:cNvPr id="7" name="Footer Placeholder 6"/>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856680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UCLA Strategic Communications</a:t>
            </a:r>
          </a:p>
        </p:txBody>
      </p:sp>
      <p:sp>
        <p:nvSpPr>
          <p:cNvPr id="5" name="Date Placeholder 4"/>
          <p:cNvSpPr>
            <a:spLocks noGrp="1"/>
          </p:cNvSpPr>
          <p:nvPr>
            <p:ph type="dt" idx="1"/>
          </p:nvPr>
        </p:nvSpPr>
        <p:spPr/>
        <p:txBody>
          <a:bodyPr/>
          <a:lstStyle/>
          <a:p>
            <a:fld id="{B608B831-0A9D-8C4E-9D03-8068929CECDE}" type="datetime4">
              <a:rPr lang="en-US" smtClean="0"/>
              <a:t>September 27, 2021</a:t>
            </a:fld>
            <a:endParaRPr lang="en-US"/>
          </a:p>
        </p:txBody>
      </p:sp>
      <p:sp>
        <p:nvSpPr>
          <p:cNvPr id="6" name="Slide Number Placeholder 5"/>
          <p:cNvSpPr>
            <a:spLocks noGrp="1"/>
          </p:cNvSpPr>
          <p:nvPr>
            <p:ph type="sldNum" sz="quarter" idx="5"/>
          </p:nvPr>
        </p:nvSpPr>
        <p:spPr/>
        <p:txBody>
          <a:bodyPr/>
          <a:lstStyle/>
          <a:p>
            <a:fld id="{736F0C19-1F3A-494B-AD56-5568DAB4ED89}" type="slidenum">
              <a:rPr lang="en-US" smtClean="0"/>
              <a:t>12</a:t>
            </a:fld>
            <a:endParaRPr lang="en-US"/>
          </a:p>
        </p:txBody>
      </p:sp>
      <p:sp>
        <p:nvSpPr>
          <p:cNvPr id="7" name="Footer Placeholder 6"/>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04307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Opener">
    <p:bg>
      <p:bgPr>
        <a:gradFill>
          <a:gsLst>
            <a:gs pos="0">
              <a:srgbClr val="005587"/>
            </a:gs>
            <a:gs pos="88000">
              <a:srgbClr val="2774AE"/>
            </a:gs>
            <a:gs pos="100000">
              <a:srgbClr val="5295C9"/>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0080" y="3291840"/>
            <a:ext cx="7223760" cy="557076"/>
          </a:xfrm>
        </p:spPr>
        <p:txBody>
          <a:bodyPr wrap="square" lIns="0" tIns="0" rIns="0" bIns="0" anchor="t" anchorCtr="0">
            <a:spAutoFit/>
          </a:bodyPr>
          <a:lstStyle>
            <a:lvl1pPr algn="l">
              <a:defRPr sz="4000" b="1" i="0">
                <a:solidFill>
                  <a:schemeClr val="bg1"/>
                </a:solidFill>
              </a:defRPr>
            </a:lvl1pPr>
          </a:lstStyle>
          <a:p>
            <a:r>
              <a:rPr lang="en-US"/>
              <a:t>04 Theme Presentation Title</a:t>
            </a:r>
          </a:p>
        </p:txBody>
      </p:sp>
      <p:sp>
        <p:nvSpPr>
          <p:cNvPr id="41" name="Text Placeholder 39">
            <a:extLst>
              <a:ext uri="{FF2B5EF4-FFF2-40B4-BE49-F238E27FC236}">
                <a16:creationId xmlns:a16="http://schemas.microsoft.com/office/drawing/2014/main" id="{C1CD1A20-8368-CF4D-89B6-4588CDF94C2D}"/>
              </a:ext>
            </a:extLst>
          </p:cNvPr>
          <p:cNvSpPr>
            <a:spLocks noGrp="1"/>
          </p:cNvSpPr>
          <p:nvPr>
            <p:ph type="body" sz="quarter" idx="19" hasCustomPrompt="1"/>
          </p:nvPr>
        </p:nvSpPr>
        <p:spPr>
          <a:xfrm>
            <a:off x="640079" y="3840480"/>
            <a:ext cx="7223760" cy="221599"/>
          </a:xfrm>
        </p:spPr>
        <p:txBody>
          <a:bodyPr wrap="square" lIns="18288" tIns="0" bIns="0" anchor="t" anchorCtr="0">
            <a:spAutoFit/>
          </a:bodyPr>
          <a:lstStyle>
            <a:lvl1pPr marL="0" indent="0">
              <a:buNone/>
              <a:defRPr sz="1600"/>
            </a:lvl1pPr>
            <a:lvl2pPr marL="342900" indent="0">
              <a:buNone/>
              <a:defRPr/>
            </a:lvl2pPr>
            <a:lvl3pPr marL="685800" indent="0">
              <a:buNone/>
              <a:defRPr/>
            </a:lvl3pPr>
            <a:lvl4pPr marL="1028700" indent="0">
              <a:buNone/>
              <a:defRPr/>
            </a:lvl4pPr>
            <a:lvl5pPr marL="1371600" indent="0">
              <a:buNone/>
              <a:defRPr/>
            </a:lvl5pPr>
          </a:lstStyle>
          <a:p>
            <a:pPr lvl="0"/>
            <a:r>
              <a:rPr lang="en-US"/>
              <a:t>Presenter Name, Title, Biostatistics</a:t>
            </a:r>
          </a:p>
        </p:txBody>
      </p:sp>
      <p:pic>
        <p:nvPicPr>
          <p:cNvPr id="18" name="Graphic 17">
            <a:extLst>
              <a:ext uri="{FF2B5EF4-FFF2-40B4-BE49-F238E27FC236}">
                <a16:creationId xmlns:a16="http://schemas.microsoft.com/office/drawing/2014/main" id="{259712B5-0E30-4144-8D5B-BCCAA734BA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080" y="3017520"/>
            <a:ext cx="507248" cy="144928"/>
          </a:xfrm>
          <a:prstGeom prst="rect">
            <a:avLst/>
          </a:prstGeom>
        </p:spPr>
      </p:pic>
      <p:sp>
        <p:nvSpPr>
          <p:cNvPr id="4" name="Picture Placeholder 3">
            <a:extLst>
              <a:ext uri="{FF2B5EF4-FFF2-40B4-BE49-F238E27FC236}">
                <a16:creationId xmlns:a16="http://schemas.microsoft.com/office/drawing/2014/main" id="{74ED6290-34FA-3C47-95D3-D67A9B5F8BDB}"/>
              </a:ext>
            </a:extLst>
          </p:cNvPr>
          <p:cNvSpPr>
            <a:spLocks noGrp="1"/>
          </p:cNvSpPr>
          <p:nvPr>
            <p:ph type="pic" sz="quarter" idx="20" hasCustomPrompt="1"/>
          </p:nvPr>
        </p:nvSpPr>
        <p:spPr>
          <a:xfrm>
            <a:off x="647700" y="717550"/>
            <a:ext cx="6192837" cy="430887"/>
          </a:xfrm>
        </p:spPr>
        <p:txBody>
          <a:bodyPr l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a:t>Click the icon to insert the </a:t>
            </a:r>
            <a:r>
              <a:rPr lang="en-US" err="1"/>
              <a:t>Uxd-Wht</a:t>
            </a:r>
            <a:r>
              <a:rPr lang="en-US"/>
              <a:t> or Unboxed-</a:t>
            </a:r>
            <a:r>
              <a:rPr lang="en-US" err="1"/>
              <a:t>WhiteType</a:t>
            </a:r>
            <a:r>
              <a:rPr lang="en-US"/>
              <a:t>, </a:t>
            </a:r>
            <a:r>
              <a:rPr lang="en-US" err="1"/>
              <a:t>svg</a:t>
            </a:r>
            <a:r>
              <a:rPr lang="en-US"/>
              <a:t> or </a:t>
            </a:r>
            <a:r>
              <a:rPr lang="en-US" err="1"/>
              <a:t>png</a:t>
            </a:r>
            <a:r>
              <a:rPr lang="en-US"/>
              <a:t> format version of your department logo. Follow the yellow instructions.</a:t>
            </a:r>
          </a:p>
        </p:txBody>
      </p:sp>
      <p:sp>
        <p:nvSpPr>
          <p:cNvPr id="13" name="Text Placeholder 12">
            <a:extLst>
              <a:ext uri="{FF2B5EF4-FFF2-40B4-BE49-F238E27FC236}">
                <a16:creationId xmlns:a16="http://schemas.microsoft.com/office/drawing/2014/main" id="{164D24AC-8D5B-524D-8352-F9A77CDE1310}"/>
              </a:ext>
            </a:extLst>
          </p:cNvPr>
          <p:cNvSpPr>
            <a:spLocks noGrp="1"/>
          </p:cNvSpPr>
          <p:nvPr>
            <p:ph type="body" sz="quarter" idx="21" hasCustomPrompt="1"/>
          </p:nvPr>
        </p:nvSpPr>
        <p:spPr>
          <a:xfrm>
            <a:off x="7089570" y="238478"/>
            <a:ext cx="1866862" cy="856821"/>
          </a:xfrm>
        </p:spPr>
        <p:txBody>
          <a:bodyPr lIns="0">
            <a:noAutofit/>
          </a:bodyPr>
          <a:lstStyle>
            <a:lvl1pPr>
              <a:defRPr sz="1000">
                <a:solidFill>
                  <a:srgbClr val="FFFF00"/>
                </a:solidFill>
              </a:defRPr>
            </a:lvl1pPr>
            <a:lvl2pPr>
              <a:defRPr sz="1000">
                <a:solidFill>
                  <a:srgbClr val="FFFF00"/>
                </a:solidFill>
              </a:defRPr>
            </a:lvl2pPr>
            <a:lvl3pPr>
              <a:defRPr sz="1000">
                <a:solidFill>
                  <a:srgbClr val="FFFF00"/>
                </a:solidFill>
              </a:defRPr>
            </a:lvl3pPr>
            <a:lvl4pPr>
              <a:defRPr sz="1000">
                <a:solidFill>
                  <a:srgbClr val="FFFF00"/>
                </a:solidFill>
              </a:defRPr>
            </a:lvl4pPr>
            <a:lvl5pPr>
              <a:defRPr sz="1000">
                <a:solidFill>
                  <a:srgbClr val="FFFF00"/>
                </a:solidFill>
              </a:defRPr>
            </a:lvl5pPr>
          </a:lstStyle>
          <a:p>
            <a:r>
              <a:rPr lang="en-US" sz="1000">
                <a:solidFill>
                  <a:srgbClr val="FFFF00"/>
                </a:solidFill>
              </a:rPr>
              <a:t>1. GUIDES – To make sure guides are visible, inside the View ribbon, click the Guides checkbox. Then click the icon inside the picture frame to add your logo.</a:t>
            </a:r>
          </a:p>
        </p:txBody>
      </p:sp>
      <p:sp>
        <p:nvSpPr>
          <p:cNvPr id="20" name="Text Placeholder 12">
            <a:extLst>
              <a:ext uri="{FF2B5EF4-FFF2-40B4-BE49-F238E27FC236}">
                <a16:creationId xmlns:a16="http://schemas.microsoft.com/office/drawing/2014/main" id="{04C13EC0-6D3A-FE43-B044-0E78EDE027EE}"/>
              </a:ext>
            </a:extLst>
          </p:cNvPr>
          <p:cNvSpPr>
            <a:spLocks noGrp="1"/>
          </p:cNvSpPr>
          <p:nvPr>
            <p:ph type="body" sz="quarter" idx="22" hasCustomPrompt="1"/>
          </p:nvPr>
        </p:nvSpPr>
        <p:spPr>
          <a:xfrm>
            <a:off x="7089570" y="1159996"/>
            <a:ext cx="1866862" cy="861605"/>
          </a:xfrm>
        </p:spPr>
        <p:txBody>
          <a:bodyPr lIns="0">
            <a:noAutofit/>
          </a:bodyPr>
          <a:lstStyle>
            <a:lvl1pPr defTabSz="685800">
              <a:lnSpc>
                <a:spcPct val="90000"/>
              </a:lnSpc>
              <a:spcBef>
                <a:spcPts val="750"/>
              </a:spcBef>
              <a:defRPr sz="1000">
                <a:solidFill>
                  <a:srgbClr val="FFFF00"/>
                </a:solidFill>
              </a:defRPr>
            </a:lvl1pPr>
            <a:lvl2pPr>
              <a:defRPr sz="1000">
                <a:solidFill>
                  <a:srgbClr val="FFFF00"/>
                </a:solidFill>
              </a:defRPr>
            </a:lvl2pPr>
            <a:lvl3pPr>
              <a:defRPr sz="1000">
                <a:solidFill>
                  <a:srgbClr val="FFFF00"/>
                </a:solidFill>
              </a:defRPr>
            </a:lvl3pPr>
            <a:lvl4pPr>
              <a:defRPr sz="1000">
                <a:solidFill>
                  <a:srgbClr val="FFFF00"/>
                </a:solidFill>
              </a:defRPr>
            </a:lvl4pPr>
            <a:lvl5pPr>
              <a:defRPr sz="1000">
                <a:solidFill>
                  <a:srgbClr val="FFFF00"/>
                </a:solidFill>
              </a:defRPr>
            </a:lvl5pPr>
          </a:lstStyle>
          <a:p>
            <a:pPr lvl="0" defTabSz="685800">
              <a:lnSpc>
                <a:spcPct val="90000"/>
              </a:lnSpc>
              <a:spcBef>
                <a:spcPts val="750"/>
              </a:spcBef>
              <a:defRPr/>
            </a:pPr>
            <a:r>
              <a:rPr lang="en-US" sz="1000">
                <a:solidFill>
                  <a:srgbClr val="FFFF00"/>
                </a:solidFill>
              </a:rPr>
              <a:t>2. QUALITY – For the sharpest image, we recommend selecting your logo from the </a:t>
            </a:r>
            <a:r>
              <a:rPr lang="en-US" sz="1000" err="1">
                <a:solidFill>
                  <a:srgbClr val="FFFF00"/>
                </a:solidFill>
              </a:rPr>
              <a:t>svg</a:t>
            </a:r>
            <a:r>
              <a:rPr lang="en-US" sz="1000">
                <a:solidFill>
                  <a:srgbClr val="FFFF00"/>
                </a:solidFill>
              </a:rPr>
              <a:t> folder. Insert the </a:t>
            </a:r>
            <a:r>
              <a:rPr lang="en-US" sz="1000" err="1">
                <a:solidFill>
                  <a:srgbClr val="FFFF00"/>
                </a:solidFill>
              </a:rPr>
              <a:t>Uxd-Wht</a:t>
            </a:r>
            <a:r>
              <a:rPr lang="en-US" sz="1000">
                <a:solidFill>
                  <a:srgbClr val="FFFF00"/>
                </a:solidFill>
              </a:rPr>
              <a:t> or Unboxed-</a:t>
            </a:r>
            <a:r>
              <a:rPr lang="en-US" sz="1000" err="1">
                <a:solidFill>
                  <a:srgbClr val="FFFF00"/>
                </a:solidFill>
              </a:rPr>
              <a:t>WhiteType</a:t>
            </a:r>
            <a:r>
              <a:rPr lang="en-US" sz="1000">
                <a:solidFill>
                  <a:srgbClr val="FFFF00"/>
                </a:solidFill>
              </a:rPr>
              <a:t> version and it will appear in the picture frame.</a:t>
            </a:r>
          </a:p>
        </p:txBody>
      </p:sp>
      <p:sp>
        <p:nvSpPr>
          <p:cNvPr id="21" name="Text Placeholder 12">
            <a:extLst>
              <a:ext uri="{FF2B5EF4-FFF2-40B4-BE49-F238E27FC236}">
                <a16:creationId xmlns:a16="http://schemas.microsoft.com/office/drawing/2014/main" id="{0C848BFD-1E79-574B-9D86-6720B20B563E}"/>
              </a:ext>
            </a:extLst>
          </p:cNvPr>
          <p:cNvSpPr>
            <a:spLocks noGrp="1"/>
          </p:cNvSpPr>
          <p:nvPr>
            <p:ph type="body" sz="quarter" idx="23" hasCustomPrompt="1"/>
          </p:nvPr>
        </p:nvSpPr>
        <p:spPr>
          <a:xfrm>
            <a:off x="4419601" y="2086297"/>
            <a:ext cx="4536832" cy="822960"/>
          </a:xfrm>
        </p:spPr>
        <p:txBody>
          <a:bodyPr lIns="0">
            <a:noAutofit/>
          </a:bodyPr>
          <a:lstStyle>
            <a:lvl1pPr defTabSz="685800">
              <a:lnSpc>
                <a:spcPct val="90000"/>
              </a:lnSpc>
              <a:spcBef>
                <a:spcPts val="750"/>
              </a:spcBef>
              <a:defRPr sz="1000">
                <a:solidFill>
                  <a:srgbClr val="FFFF00"/>
                </a:solidFill>
              </a:defRPr>
            </a:lvl1pPr>
            <a:lvl2pPr>
              <a:defRPr sz="1000">
                <a:solidFill>
                  <a:srgbClr val="FFFF00"/>
                </a:solidFill>
              </a:defRPr>
            </a:lvl2pPr>
            <a:lvl3pPr>
              <a:defRPr sz="1000">
                <a:solidFill>
                  <a:srgbClr val="FFFF00"/>
                </a:solidFill>
              </a:defRPr>
            </a:lvl3pPr>
            <a:lvl4pPr>
              <a:defRPr sz="1000">
                <a:solidFill>
                  <a:srgbClr val="FFFF00"/>
                </a:solidFill>
              </a:defRPr>
            </a:lvl4pPr>
            <a:lvl5pPr>
              <a:defRPr sz="1000">
                <a:solidFill>
                  <a:srgbClr val="FFFF00"/>
                </a:solidFill>
              </a:defRPr>
            </a:lvl5pPr>
          </a:lstStyle>
          <a:p>
            <a:pPr lvl="0"/>
            <a:r>
              <a:rPr lang="en-US" sz="1000">
                <a:solidFill>
                  <a:srgbClr val="FFFF00"/>
                </a:solidFill>
              </a:rPr>
              <a:t>3. SCALE – With the picture frame selected, choose Format Pane within the Graphic Format ribbon. Click the Size and Properties icon and open the Size section. Make sure the boxes for Lock aspect ratio and Relative to original picture size are checked. Click the RESET button to resize the logo in the frame. Continue resizing using the scaling arrows if necessary. The UCLA logo letters should match up with the top and bottom guides.</a:t>
            </a:r>
          </a:p>
        </p:txBody>
      </p:sp>
      <p:sp>
        <p:nvSpPr>
          <p:cNvPr id="22" name="Text Placeholder 12">
            <a:extLst>
              <a:ext uri="{FF2B5EF4-FFF2-40B4-BE49-F238E27FC236}">
                <a16:creationId xmlns:a16="http://schemas.microsoft.com/office/drawing/2014/main" id="{394EA9A6-5023-6449-BE77-6B0EC37C2D6B}"/>
              </a:ext>
            </a:extLst>
          </p:cNvPr>
          <p:cNvSpPr>
            <a:spLocks noGrp="1"/>
          </p:cNvSpPr>
          <p:nvPr>
            <p:ph type="body" sz="quarter" idx="24" hasCustomPrompt="1"/>
          </p:nvPr>
        </p:nvSpPr>
        <p:spPr>
          <a:xfrm>
            <a:off x="4419601" y="3001341"/>
            <a:ext cx="4536832" cy="201856"/>
          </a:xfrm>
        </p:spPr>
        <p:txBody>
          <a:bodyPr lIns="0">
            <a:noAutofit/>
          </a:bodyPr>
          <a:lstStyle>
            <a:lvl1pPr defTabSz="685800">
              <a:lnSpc>
                <a:spcPct val="90000"/>
              </a:lnSpc>
              <a:spcBef>
                <a:spcPts val="750"/>
              </a:spcBef>
              <a:defRPr sz="1000">
                <a:solidFill>
                  <a:srgbClr val="FFFF00"/>
                </a:solidFill>
              </a:defRPr>
            </a:lvl1pPr>
            <a:lvl2pPr>
              <a:defRPr sz="1000">
                <a:solidFill>
                  <a:srgbClr val="FFFF00"/>
                </a:solidFill>
              </a:defRPr>
            </a:lvl2pPr>
            <a:lvl3pPr>
              <a:defRPr sz="1000">
                <a:solidFill>
                  <a:srgbClr val="FFFF00"/>
                </a:solidFill>
              </a:defRPr>
            </a:lvl3pPr>
            <a:lvl4pPr>
              <a:defRPr sz="1000">
                <a:solidFill>
                  <a:srgbClr val="FFFF00"/>
                </a:solidFill>
              </a:defRPr>
            </a:lvl4pPr>
            <a:lvl5pPr>
              <a:defRPr sz="1000">
                <a:solidFill>
                  <a:srgbClr val="FFFF00"/>
                </a:solidFill>
              </a:defRPr>
            </a:lvl5pPr>
          </a:lstStyle>
          <a:p>
            <a:pPr lvl="0"/>
            <a:r>
              <a:rPr lang="en-US" sz="1000">
                <a:solidFill>
                  <a:srgbClr val="FFFF00"/>
                </a:solidFill>
              </a:rPr>
              <a:t>4. POSITION – Align the UCLA logo letters to meet the left guide. </a:t>
            </a:r>
          </a:p>
        </p:txBody>
      </p:sp>
    </p:spTree>
    <p:extLst>
      <p:ext uri="{BB962C8B-B14F-4D97-AF65-F5344CB8AC3E}">
        <p14:creationId xmlns:p14="http://schemas.microsoft.com/office/powerpoint/2010/main" val="757752407"/>
      </p:ext>
    </p:extLst>
  </p:cSld>
  <p:clrMapOvr>
    <a:masterClrMapping/>
  </p:clrMapOvr>
  <p:extLst>
    <p:ext uri="{DCECCB84-F9BA-43D5-87BE-67443E8EF086}">
      <p15:sldGuideLst xmlns:p15="http://schemas.microsoft.com/office/powerpoint/2012/main">
        <p15:guide id="15" orient="horz" pos="446" userDrawn="1">
          <p15:clr>
            <a:srgbClr val="FBAE40"/>
          </p15:clr>
        </p15:guide>
        <p15:guide id="16" orient="horz" pos="638" userDrawn="1">
          <p15:clr>
            <a:srgbClr val="FBAE40"/>
          </p15:clr>
        </p15:guide>
        <p15:guide id="17" pos="4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w/chart">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p:txBody>
          <a:bodyPr/>
          <a:lstStyle/>
          <a:p>
            <a:fld id="{D50D8E19-8710-2348-AE8E-F2EFFF06EC33}" type="datetime4">
              <a:rPr lang="en-US" smtClean="0"/>
              <a:t>September 27, 2021</a:t>
            </a:fld>
            <a:endParaRPr lang="en-US"/>
          </a:p>
        </p:txBody>
      </p:sp>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
        <p:nvSpPr>
          <p:cNvPr id="10" name="Text Placeholder 3">
            <a:extLst>
              <a:ext uri="{FF2B5EF4-FFF2-40B4-BE49-F238E27FC236}">
                <a16:creationId xmlns:a16="http://schemas.microsoft.com/office/drawing/2014/main" id="{DC4EB7DD-F35F-1C40-A482-C8E95C6B86A5}"/>
              </a:ext>
            </a:extLst>
          </p:cNvPr>
          <p:cNvSpPr>
            <a:spLocks noGrp="1"/>
          </p:cNvSpPr>
          <p:nvPr>
            <p:ph type="body" sz="quarter" idx="12" hasCustomPrompt="1"/>
          </p:nvPr>
        </p:nvSpPr>
        <p:spPr>
          <a:xfrm>
            <a:off x="548641" y="182880"/>
            <a:ext cx="6759125" cy="307777"/>
          </a:xfrm>
        </p:spPr>
        <p:txBody>
          <a:bodyPr wrap="square" lIns="0">
            <a:spAutoFit/>
          </a:bodyPr>
          <a:lstStyle>
            <a:lvl1pPr marL="0" indent="0" algn="l">
              <a:lnSpc>
                <a:spcPct val="100000"/>
              </a:lnSpc>
              <a:buNone/>
              <a:defRPr sz="1000" b="0">
                <a:solidFill>
                  <a:srgbClr val="FFFF00"/>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a:t>Input label data using the custom chart. If you’re not sure you’ll need this chart, we recommend HIDING the slide temporarily instead of deleting it. If deleted, the custom chart can be recovered from the master source file. </a:t>
            </a:r>
          </a:p>
        </p:txBody>
      </p:sp>
      <p:sp>
        <p:nvSpPr>
          <p:cNvPr id="3" name="Title 2">
            <a:extLst>
              <a:ext uri="{FF2B5EF4-FFF2-40B4-BE49-F238E27FC236}">
                <a16:creationId xmlns:a16="http://schemas.microsoft.com/office/drawing/2014/main" id="{57C674AD-E2F7-9B47-9DE7-F53C7666A23B}"/>
              </a:ext>
            </a:extLst>
          </p:cNvPr>
          <p:cNvSpPr>
            <a:spLocks noGrp="1"/>
          </p:cNvSpPr>
          <p:nvPr>
            <p:ph type="title" hasCustomPrompt="1"/>
          </p:nvPr>
        </p:nvSpPr>
        <p:spPr>
          <a:xfrm>
            <a:off x="548640" y="731520"/>
            <a:ext cx="7315200" cy="457200"/>
          </a:xfrm>
        </p:spPr>
        <p:txBody>
          <a:bodyPr lIns="91440" tIns="45720" rIns="91440" bIns="45720"/>
          <a:lstStyle>
            <a:lvl1pPr>
              <a:defRPr/>
            </a:lvl1pPr>
          </a:lstStyle>
          <a:p>
            <a:r>
              <a:rPr lang="en-US"/>
              <a:t>Header w/chart</a:t>
            </a:r>
          </a:p>
        </p:txBody>
      </p:sp>
      <p:sp>
        <p:nvSpPr>
          <p:cNvPr id="4" name="Chart Placeholder 3">
            <a:extLst>
              <a:ext uri="{FF2B5EF4-FFF2-40B4-BE49-F238E27FC236}">
                <a16:creationId xmlns:a16="http://schemas.microsoft.com/office/drawing/2014/main" id="{9287AF4A-DAC0-9840-BA00-2DEB3E0823D1}"/>
              </a:ext>
            </a:extLst>
          </p:cNvPr>
          <p:cNvSpPr>
            <a:spLocks noGrp="1"/>
          </p:cNvSpPr>
          <p:nvPr>
            <p:ph type="chart" sz="quarter" idx="13"/>
          </p:nvPr>
        </p:nvSpPr>
        <p:spPr>
          <a:xfrm>
            <a:off x="640080" y="1737360"/>
            <a:ext cx="7223760" cy="2194560"/>
          </a:xfrm>
        </p:spPr>
        <p:txBody>
          <a:bodyPr lIns="0" tIns="0"/>
          <a:lstStyle>
            <a:lvl1pPr algn="ctr">
              <a:defRPr/>
            </a:lvl1pPr>
          </a:lstStyle>
          <a:p>
            <a:r>
              <a:rPr lang="en-US"/>
              <a:t>Click icon to add chart</a:t>
            </a:r>
          </a:p>
        </p:txBody>
      </p:sp>
    </p:spTree>
    <p:extLst>
      <p:ext uri="{BB962C8B-B14F-4D97-AF65-F5344CB8AC3E}">
        <p14:creationId xmlns:p14="http://schemas.microsoft.com/office/powerpoint/2010/main" val="3199608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6FCB2D-19BC-3749-8BD0-340540129AF4}"/>
              </a:ext>
            </a:extLst>
          </p:cNvPr>
          <p:cNvSpPr/>
          <p:nvPr userDrawn="1"/>
        </p:nvSpPr>
        <p:spPr>
          <a:xfrm>
            <a:off x="0" y="-1"/>
            <a:ext cx="9144000" cy="4572000"/>
          </a:xfrm>
          <a:prstGeom prst="rect">
            <a:avLst/>
          </a:prstGeom>
          <a:gradFill>
            <a:gsLst>
              <a:gs pos="0">
                <a:srgbClr val="005587"/>
              </a:gs>
              <a:gs pos="88000">
                <a:srgbClr val="2774AE"/>
              </a:gs>
              <a:gs pos="100000">
                <a:srgbClr val="5295C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920240" y="1645920"/>
            <a:ext cx="5542612" cy="1523494"/>
          </a:xfrm>
        </p:spPr>
        <p:txBody>
          <a:bodyPr wrap="square" bIns="0" anchor="t" anchorCtr="0">
            <a:spAutoFit/>
          </a:bodyPr>
          <a:lstStyle>
            <a:lvl1pPr algn="ctr">
              <a:defRPr sz="3200" b="0" i="0">
                <a:solidFill>
                  <a:schemeClr val="bg1"/>
                </a:solidFill>
              </a:defRPr>
            </a:lvl1pPr>
          </a:lstStyle>
          <a:p>
            <a:pPr>
              <a:lnSpc>
                <a:spcPct val="100000"/>
              </a:lnSpc>
              <a:spcBef>
                <a:spcPts val="0"/>
              </a:spcBef>
            </a:pPr>
            <a:r>
              <a:rPr lang="en-US" sz="3200">
                <a:solidFill>
                  <a:schemeClr val="bg1"/>
                </a:solidFill>
                <a:latin typeface="Helvetica" pitchFamily="2" charset="0"/>
              </a:rPr>
              <a:t>Lorem ipsum dolor sit </a:t>
            </a:r>
            <a:r>
              <a:rPr lang="en-US" sz="3200" err="1">
                <a:solidFill>
                  <a:schemeClr val="bg1"/>
                </a:solidFill>
                <a:latin typeface="Helvetica" pitchFamily="2" charset="0"/>
              </a:rPr>
              <a:t>amet</a:t>
            </a:r>
            <a:r>
              <a:rPr lang="en-US" sz="3200">
                <a:solidFill>
                  <a:schemeClr val="bg1"/>
                </a:solidFill>
                <a:latin typeface="Helvetica" pitchFamily="2" charset="0"/>
              </a:rPr>
              <a:t> ex </a:t>
            </a:r>
            <a:r>
              <a:rPr lang="en-US" sz="3200" err="1">
                <a:solidFill>
                  <a:schemeClr val="bg1"/>
                </a:solidFill>
                <a:latin typeface="Helvetica" pitchFamily="2" charset="0"/>
              </a:rPr>
              <a:t>eum</a:t>
            </a:r>
            <a:r>
              <a:rPr lang="en-US" sz="3200">
                <a:solidFill>
                  <a:schemeClr val="bg1"/>
                </a:solidFill>
                <a:latin typeface="Helvetica" pitchFamily="2" charset="0"/>
              </a:rPr>
              <a:t> </a:t>
            </a:r>
            <a:r>
              <a:rPr lang="en-US" sz="3200" err="1">
                <a:solidFill>
                  <a:schemeClr val="bg1"/>
                </a:solidFill>
                <a:latin typeface="Helvetica" pitchFamily="2" charset="0"/>
              </a:rPr>
              <a:t>reque</a:t>
            </a:r>
            <a:r>
              <a:rPr lang="en-US" sz="3200">
                <a:solidFill>
                  <a:schemeClr val="bg1"/>
                </a:solidFill>
                <a:latin typeface="Helvetica" pitchFamily="2" charset="0"/>
              </a:rPr>
              <a:t> </a:t>
            </a:r>
            <a:r>
              <a:rPr lang="en-US" sz="3200" err="1">
                <a:solidFill>
                  <a:schemeClr val="bg1"/>
                </a:solidFill>
                <a:latin typeface="Helvetica" pitchFamily="2" charset="0"/>
              </a:rPr>
              <a:t>graece</a:t>
            </a:r>
            <a:r>
              <a:rPr lang="en-US" sz="3200">
                <a:solidFill>
                  <a:schemeClr val="bg1"/>
                </a:solidFill>
                <a:latin typeface="Helvetica" pitchFamily="2" charset="0"/>
              </a:rPr>
              <a:t> </a:t>
            </a:r>
            <a:r>
              <a:rPr lang="en-US" sz="3200" err="1">
                <a:solidFill>
                  <a:schemeClr val="bg1"/>
                </a:solidFill>
                <a:latin typeface="Helvetica" pitchFamily="2" charset="0"/>
              </a:rPr>
              <a:t>nam</a:t>
            </a:r>
            <a:r>
              <a:rPr lang="en-US" sz="3200">
                <a:solidFill>
                  <a:schemeClr val="bg1"/>
                </a:solidFill>
                <a:latin typeface="Helvetica" pitchFamily="2" charset="0"/>
              </a:rPr>
              <a:t> </a:t>
            </a:r>
            <a:r>
              <a:rPr lang="en-US" sz="3200" err="1">
                <a:solidFill>
                  <a:schemeClr val="bg1"/>
                </a:solidFill>
                <a:latin typeface="Helvetica" pitchFamily="2" charset="0"/>
              </a:rPr>
              <a:t>harum</a:t>
            </a:r>
            <a:r>
              <a:rPr lang="en-US" sz="3200">
                <a:solidFill>
                  <a:schemeClr val="bg1"/>
                </a:solidFill>
                <a:latin typeface="Helvetica" pitchFamily="2" charset="0"/>
              </a:rPr>
              <a:t> </a:t>
            </a:r>
            <a:r>
              <a:rPr lang="en-US" sz="3200" err="1">
                <a:solidFill>
                  <a:schemeClr val="bg1"/>
                </a:solidFill>
                <a:latin typeface="Helvetica" pitchFamily="2" charset="0"/>
              </a:rPr>
              <a:t>vonsequat</a:t>
            </a:r>
            <a:endParaRPr lang="en-US" sz="3200">
              <a:solidFill>
                <a:schemeClr val="bg1"/>
              </a:solidFill>
              <a:latin typeface="Helvetica" pitchFamily="2" charset="0"/>
            </a:endParaRPr>
          </a:p>
        </p:txBody>
      </p:sp>
      <p:sp>
        <p:nvSpPr>
          <p:cNvPr id="10" name="Date Placeholder 9">
            <a:extLst>
              <a:ext uri="{FF2B5EF4-FFF2-40B4-BE49-F238E27FC236}">
                <a16:creationId xmlns:a16="http://schemas.microsoft.com/office/drawing/2014/main" id="{B2A81AB0-654A-3248-A3C6-F1EE412BDF1D}"/>
              </a:ext>
            </a:extLst>
          </p:cNvPr>
          <p:cNvSpPr>
            <a:spLocks noGrp="1"/>
          </p:cNvSpPr>
          <p:nvPr>
            <p:ph type="dt" sz="half" idx="15"/>
          </p:nvPr>
        </p:nvSpPr>
        <p:spPr/>
        <p:txBody>
          <a:bodyPr/>
          <a:lstStyle/>
          <a:p>
            <a:fld id="{6B914A22-0453-E442-B021-48870CF57470}" type="datetime4">
              <a:rPr lang="en-US" smtClean="0"/>
              <a:t>September 27, 2021</a:t>
            </a:fld>
            <a:endParaRPr lang="en-US"/>
          </a:p>
        </p:txBody>
      </p:sp>
      <p:sp>
        <p:nvSpPr>
          <p:cNvPr id="31" name="Slide Number Placeholder 30">
            <a:extLst>
              <a:ext uri="{FF2B5EF4-FFF2-40B4-BE49-F238E27FC236}">
                <a16:creationId xmlns:a16="http://schemas.microsoft.com/office/drawing/2014/main" id="{1FDC9578-4AC4-9D48-A4F5-3D595CDD3989}"/>
              </a:ext>
            </a:extLst>
          </p:cNvPr>
          <p:cNvSpPr>
            <a:spLocks noGrp="1"/>
          </p:cNvSpPr>
          <p:nvPr>
            <p:ph type="sldNum" sz="quarter" idx="17"/>
          </p:nvPr>
        </p:nvSpPr>
        <p:spPr/>
        <p:txBody>
          <a:bodyPr/>
          <a:lstStyle/>
          <a:p>
            <a:fld id="{8368066F-241F-DA46-A244-6F6C08E1BFA8}" type="slidenum">
              <a:rPr lang="en-US" smtClean="0"/>
              <a:pPr/>
              <a:t>‹#›</a:t>
            </a:fld>
            <a:endParaRPr lang="en-US"/>
          </a:p>
        </p:txBody>
      </p:sp>
      <p:pic>
        <p:nvPicPr>
          <p:cNvPr id="5" name="Graphic 4">
            <a:extLst>
              <a:ext uri="{FF2B5EF4-FFF2-40B4-BE49-F238E27FC236}">
                <a16:creationId xmlns:a16="http://schemas.microsoft.com/office/drawing/2014/main" id="{1A63EED3-972D-0140-862A-D67C338521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3306" y="1363434"/>
            <a:ext cx="507248" cy="144928"/>
          </a:xfrm>
          <a:prstGeom prst="rect">
            <a:avLst/>
          </a:prstGeom>
        </p:spPr>
      </p:pic>
    </p:spTree>
    <p:extLst>
      <p:ext uri="{BB962C8B-B14F-4D97-AF65-F5344CB8AC3E}">
        <p14:creationId xmlns:p14="http://schemas.microsoft.com/office/powerpoint/2010/main" val="2825777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ank You">
    <p:bg>
      <p:bgPr>
        <a:gradFill>
          <a:gsLst>
            <a:gs pos="0">
              <a:srgbClr val="00578B"/>
            </a:gs>
            <a:gs pos="45000">
              <a:srgbClr val="2774AE"/>
            </a:gs>
            <a:gs pos="100000">
              <a:srgbClr val="7EBAED">
                <a:lumMod val="100000"/>
              </a:srgbClr>
            </a:gs>
          </a:gsLst>
          <a:lin ang="45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D122FA0-86C4-384C-B548-6D9928BC3E47}"/>
              </a:ext>
            </a:extLst>
          </p:cNvPr>
          <p:cNvSpPr/>
          <p:nvPr/>
        </p:nvSpPr>
        <p:spPr>
          <a:xfrm>
            <a:off x="0" y="0"/>
            <a:ext cx="9144000" cy="4572000"/>
          </a:xfrm>
          <a:prstGeom prst="rect">
            <a:avLst/>
          </a:prstGeom>
          <a:gradFill>
            <a:gsLst>
              <a:gs pos="0">
                <a:srgbClr val="005587"/>
              </a:gs>
              <a:gs pos="88000">
                <a:srgbClr val="2774AE"/>
              </a:gs>
              <a:gs pos="100000">
                <a:srgbClr val="5295C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2" name="Title 1"/>
          <p:cNvSpPr>
            <a:spLocks noGrp="1"/>
          </p:cNvSpPr>
          <p:nvPr>
            <p:ph type="ctrTitle" hasCustomPrompt="1"/>
          </p:nvPr>
        </p:nvSpPr>
        <p:spPr>
          <a:xfrm>
            <a:off x="640080" y="2084832"/>
            <a:ext cx="7223760" cy="548640"/>
          </a:xfrm>
        </p:spPr>
        <p:txBody>
          <a:bodyPr wrap="square" lIns="0" tIns="0" bIns="0" anchor="t" anchorCtr="0">
            <a:spAutoFit/>
          </a:bodyPr>
          <a:lstStyle>
            <a:lvl1pPr algn="l">
              <a:defRPr sz="4000" b="1" i="0">
                <a:solidFill>
                  <a:schemeClr val="bg1"/>
                </a:solidFill>
              </a:defRPr>
            </a:lvl1pPr>
          </a:lstStyle>
          <a:p>
            <a:r>
              <a:rPr lang="en-US"/>
              <a:t>Thank You</a:t>
            </a:r>
          </a:p>
        </p:txBody>
      </p:sp>
      <p:pic>
        <p:nvPicPr>
          <p:cNvPr id="12" name="Graphic 11">
            <a:extLst>
              <a:ext uri="{FF2B5EF4-FFF2-40B4-BE49-F238E27FC236}">
                <a16:creationId xmlns:a16="http://schemas.microsoft.com/office/drawing/2014/main" id="{18F0C7FD-6DBB-934B-8AA0-9604C63E40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080" y="1828800"/>
            <a:ext cx="507248" cy="144928"/>
          </a:xfrm>
          <a:prstGeom prst="rect">
            <a:avLst/>
          </a:prstGeom>
        </p:spPr>
      </p:pic>
      <p:pic>
        <p:nvPicPr>
          <p:cNvPr id="8" name="Graphic 7">
            <a:extLst>
              <a:ext uri="{FF2B5EF4-FFF2-40B4-BE49-F238E27FC236}">
                <a16:creationId xmlns:a16="http://schemas.microsoft.com/office/drawing/2014/main" id="{E475807C-5862-DC4B-811D-8ABD15B2F9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 y="1828800"/>
            <a:ext cx="507248" cy="144928"/>
          </a:xfrm>
          <a:prstGeom prst="rect">
            <a:avLst/>
          </a:prstGeom>
        </p:spPr>
      </p:pic>
      <p:sp>
        <p:nvSpPr>
          <p:cNvPr id="9" name="Date Placeholder 3">
            <a:extLst>
              <a:ext uri="{FF2B5EF4-FFF2-40B4-BE49-F238E27FC236}">
                <a16:creationId xmlns:a16="http://schemas.microsoft.com/office/drawing/2014/main" id="{2F87C704-1300-C942-A7D1-06A433513F7A}"/>
              </a:ext>
            </a:extLst>
          </p:cNvPr>
          <p:cNvSpPr>
            <a:spLocks noGrp="1"/>
          </p:cNvSpPr>
          <p:nvPr>
            <p:ph type="dt" sz="half" idx="2"/>
          </p:nvPr>
        </p:nvSpPr>
        <p:spPr>
          <a:xfrm>
            <a:off x="6691556" y="4828032"/>
            <a:ext cx="1371600" cy="141577"/>
          </a:xfrm>
          <a:prstGeom prst="rect">
            <a:avLst/>
          </a:prstGeom>
        </p:spPr>
        <p:txBody>
          <a:bodyPr vert="horz" wrap="square" lIns="91440" tIns="9144" rIns="91440" bIns="9144" rtlCol="0" anchor="b" anchorCtr="0">
            <a:spAutoFit/>
          </a:bodyPr>
          <a:lstStyle>
            <a:lvl1pPr algn="r">
              <a:defRPr sz="800">
                <a:solidFill>
                  <a:srgbClr val="2774AE"/>
                </a:solidFill>
              </a:defRPr>
            </a:lvl1pPr>
          </a:lstStyle>
          <a:p>
            <a:fld id="{260DE91C-4DE6-034F-AAF9-EE5E1EF728D3}" type="datetime4">
              <a:rPr lang="en-US" smtClean="0"/>
              <a:t>September 27, 2021</a:t>
            </a:fld>
            <a:endParaRPr lang="en-US"/>
          </a:p>
        </p:txBody>
      </p:sp>
      <p:sp>
        <p:nvSpPr>
          <p:cNvPr id="11" name="Slide Number Placeholder 5">
            <a:extLst>
              <a:ext uri="{FF2B5EF4-FFF2-40B4-BE49-F238E27FC236}">
                <a16:creationId xmlns:a16="http://schemas.microsoft.com/office/drawing/2014/main" id="{DA0D9F10-E9DB-C54F-95F8-83888F506294}"/>
              </a:ext>
            </a:extLst>
          </p:cNvPr>
          <p:cNvSpPr>
            <a:spLocks noGrp="1"/>
          </p:cNvSpPr>
          <p:nvPr>
            <p:ph type="sldNum" sz="quarter" idx="4"/>
          </p:nvPr>
        </p:nvSpPr>
        <p:spPr>
          <a:xfrm>
            <a:off x="8137002" y="4824068"/>
            <a:ext cx="799180" cy="141577"/>
          </a:xfrm>
          <a:prstGeom prst="rect">
            <a:avLst/>
          </a:prstGeom>
        </p:spPr>
        <p:txBody>
          <a:bodyPr vert="horz" wrap="square" lIns="91440" tIns="9144" rIns="91440" bIns="9144" rtlCol="0" anchor="b" anchorCtr="0">
            <a:spAutoFit/>
          </a:bodyPr>
          <a:lstStyle>
            <a:lvl1pPr algn="r">
              <a:defRPr sz="800">
                <a:solidFill>
                  <a:srgbClr val="2774AE"/>
                </a:solidFill>
              </a:defRPr>
            </a:lvl1pPr>
          </a:lstStyle>
          <a:p>
            <a:fld id="{8368066F-241F-DA46-A244-6F6C08E1BFA8}" type="slidenum">
              <a:rPr lang="en-US" smtClean="0"/>
              <a:pPr/>
              <a:t>‹#›</a:t>
            </a:fld>
            <a:endParaRPr lang="en-US"/>
          </a:p>
        </p:txBody>
      </p:sp>
    </p:spTree>
    <p:extLst>
      <p:ext uri="{BB962C8B-B14F-4D97-AF65-F5344CB8AC3E}">
        <p14:creationId xmlns:p14="http://schemas.microsoft.com/office/powerpoint/2010/main" val="2571643531"/>
      </p:ext>
    </p:extLst>
  </p:cSld>
  <p:clrMapOvr>
    <a:masterClrMapping/>
  </p:clrMapOvr>
  <p:extLst>
    <p:ext uri="{DCECCB84-F9BA-43D5-87BE-67443E8EF086}">
      <p15:sldGuideLst xmlns:p15="http://schemas.microsoft.com/office/powerpoint/2012/main">
        <p15:guide id="12" orient="horz" pos="311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Opener">
    <p:spTree>
      <p:nvGrpSpPr>
        <p:cNvPr id="1" name=""/>
        <p:cNvGrpSpPr/>
        <p:nvPr/>
      </p:nvGrpSpPr>
      <p:grpSpPr>
        <a:xfrm>
          <a:off x="0" y="0"/>
          <a:ext cx="0" cy="0"/>
          <a:chOff x="0" y="0"/>
          <a:chExt cx="0" cy="0"/>
        </a:xfrm>
      </p:grpSpPr>
      <p:sp>
        <p:nvSpPr>
          <p:cNvPr id="17" name="Octagon 16">
            <a:extLst>
              <a:ext uri="{FF2B5EF4-FFF2-40B4-BE49-F238E27FC236}">
                <a16:creationId xmlns:a16="http://schemas.microsoft.com/office/drawing/2014/main" id="{65FAC5BD-8BAD-5C4A-847B-C7B75BEC366F}"/>
              </a:ext>
            </a:extLst>
          </p:cNvPr>
          <p:cNvSpPr/>
          <p:nvPr/>
        </p:nvSpPr>
        <p:spPr>
          <a:xfrm rot="1331359">
            <a:off x="8454595" y="4505914"/>
            <a:ext cx="950160" cy="950160"/>
          </a:xfrm>
          <a:prstGeom prst="octagon">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ctagon 17">
            <a:extLst>
              <a:ext uri="{FF2B5EF4-FFF2-40B4-BE49-F238E27FC236}">
                <a16:creationId xmlns:a16="http://schemas.microsoft.com/office/drawing/2014/main" id="{3B792266-316D-9C4C-9C63-12A44EECEE56}"/>
              </a:ext>
            </a:extLst>
          </p:cNvPr>
          <p:cNvSpPr/>
          <p:nvPr/>
        </p:nvSpPr>
        <p:spPr>
          <a:xfrm rot="1331359">
            <a:off x="8087407" y="4308150"/>
            <a:ext cx="569699" cy="569699"/>
          </a:xfrm>
          <a:prstGeom prst="octagon">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ctagon 18">
            <a:extLst>
              <a:ext uri="{FF2B5EF4-FFF2-40B4-BE49-F238E27FC236}">
                <a16:creationId xmlns:a16="http://schemas.microsoft.com/office/drawing/2014/main" id="{8D071C0B-DEE0-4447-83EF-C1DFDAF36172}"/>
              </a:ext>
            </a:extLst>
          </p:cNvPr>
          <p:cNvSpPr/>
          <p:nvPr/>
        </p:nvSpPr>
        <p:spPr>
          <a:xfrm rot="1331359">
            <a:off x="6573106" y="3326120"/>
            <a:ext cx="828514" cy="828514"/>
          </a:xfrm>
          <a:prstGeom prst="octagon">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ctagon 19">
            <a:extLst>
              <a:ext uri="{FF2B5EF4-FFF2-40B4-BE49-F238E27FC236}">
                <a16:creationId xmlns:a16="http://schemas.microsoft.com/office/drawing/2014/main" id="{293D232C-036B-E04F-BC31-7B4034F59F5F}"/>
              </a:ext>
            </a:extLst>
          </p:cNvPr>
          <p:cNvSpPr/>
          <p:nvPr/>
        </p:nvSpPr>
        <p:spPr>
          <a:xfrm rot="1331359">
            <a:off x="7270172" y="3694929"/>
            <a:ext cx="273887" cy="273887"/>
          </a:xfrm>
          <a:prstGeom prst="octagon">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ctagon 20">
            <a:extLst>
              <a:ext uri="{FF2B5EF4-FFF2-40B4-BE49-F238E27FC236}">
                <a16:creationId xmlns:a16="http://schemas.microsoft.com/office/drawing/2014/main" id="{41C10D55-BFB8-C742-A2F2-B15022C45DB1}"/>
              </a:ext>
            </a:extLst>
          </p:cNvPr>
          <p:cNvSpPr/>
          <p:nvPr/>
        </p:nvSpPr>
        <p:spPr>
          <a:xfrm rot="1331359">
            <a:off x="7503711" y="4468794"/>
            <a:ext cx="297357" cy="297357"/>
          </a:xfrm>
          <a:prstGeom prst="octagon">
            <a:avLst/>
          </a:prstGeom>
          <a:solidFill>
            <a:schemeClr val="bg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ctagon 21">
            <a:extLst>
              <a:ext uri="{FF2B5EF4-FFF2-40B4-BE49-F238E27FC236}">
                <a16:creationId xmlns:a16="http://schemas.microsoft.com/office/drawing/2014/main" id="{BBB900C5-B9B8-E746-9803-62E675CF024C}"/>
              </a:ext>
            </a:extLst>
          </p:cNvPr>
          <p:cNvSpPr/>
          <p:nvPr/>
        </p:nvSpPr>
        <p:spPr>
          <a:xfrm rot="1331359">
            <a:off x="4600713" y="1379365"/>
            <a:ext cx="297357" cy="297357"/>
          </a:xfrm>
          <a:prstGeom prst="octagon">
            <a:avLst/>
          </a:prstGeom>
          <a:solidFill>
            <a:schemeClr val="bg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ctagon 22">
            <a:extLst>
              <a:ext uri="{FF2B5EF4-FFF2-40B4-BE49-F238E27FC236}">
                <a16:creationId xmlns:a16="http://schemas.microsoft.com/office/drawing/2014/main" id="{7E3B78D9-0EB3-AC4A-9700-3F7B3E083AD3}"/>
              </a:ext>
            </a:extLst>
          </p:cNvPr>
          <p:cNvSpPr/>
          <p:nvPr/>
        </p:nvSpPr>
        <p:spPr>
          <a:xfrm rot="1331359">
            <a:off x="4712537" y="1445398"/>
            <a:ext cx="461347" cy="461347"/>
          </a:xfrm>
          <a:prstGeom prst="octagon">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31520" y="2286000"/>
            <a:ext cx="7680960" cy="457200"/>
          </a:xfrm>
        </p:spPr>
        <p:txBody>
          <a:bodyPr wrap="square" bIns="0" anchor="t" anchorCtr="0">
            <a:spAutoFit/>
          </a:bodyPr>
          <a:lstStyle>
            <a:lvl1pPr algn="ctr">
              <a:defRPr sz="3800" b="1" i="1">
                <a:solidFill>
                  <a:schemeClr val="bg1"/>
                </a:solidFill>
              </a:defRPr>
            </a:lvl1pPr>
          </a:lstStyle>
          <a:p>
            <a:r>
              <a:rPr lang="en-US"/>
              <a:t>Presentation Title</a:t>
            </a:r>
          </a:p>
        </p:txBody>
      </p:sp>
      <p:sp>
        <p:nvSpPr>
          <p:cNvPr id="5" name="Text Placeholder 4">
            <a:extLst>
              <a:ext uri="{FF2B5EF4-FFF2-40B4-BE49-F238E27FC236}">
                <a16:creationId xmlns:a16="http://schemas.microsoft.com/office/drawing/2014/main" id="{BA2EE47F-39B2-D344-8C0D-33A4CCB7AAA6}"/>
              </a:ext>
            </a:extLst>
          </p:cNvPr>
          <p:cNvSpPr>
            <a:spLocks noGrp="1"/>
          </p:cNvSpPr>
          <p:nvPr>
            <p:ph type="body" sz="quarter" idx="20" hasCustomPrompt="1"/>
          </p:nvPr>
        </p:nvSpPr>
        <p:spPr>
          <a:xfrm>
            <a:off x="731520" y="2834639"/>
            <a:ext cx="7680960" cy="274320"/>
          </a:xfrm>
        </p:spPr>
        <p:txBody>
          <a:bodyPr wrap="square" lIns="0" tIns="0" rIns="0" bIns="0" anchor="t" anchorCtr="0">
            <a:spAutoFit/>
          </a:bodyPr>
          <a:lstStyle>
            <a:lvl1pPr algn="ctr">
              <a:defRPr/>
            </a:lvl1pPr>
            <a:lvl2pPr algn="ctr">
              <a:defRPr/>
            </a:lvl2pPr>
            <a:lvl3pPr algn="ctr">
              <a:defRPr/>
            </a:lvl3pPr>
            <a:lvl4pPr algn="ctr">
              <a:defRPr/>
            </a:lvl4pPr>
            <a:lvl5pPr algn="ctr">
              <a:defRPr/>
            </a:lvl5pPr>
          </a:lstStyle>
          <a:p>
            <a:pPr lvl="0"/>
            <a:r>
              <a:rPr lang="en-US"/>
              <a:t>Additional text goes here</a:t>
            </a:r>
          </a:p>
        </p:txBody>
      </p:sp>
      <p:sp>
        <p:nvSpPr>
          <p:cNvPr id="10" name="Date Placeholder 9" hidden="1">
            <a:extLst>
              <a:ext uri="{FF2B5EF4-FFF2-40B4-BE49-F238E27FC236}">
                <a16:creationId xmlns:a16="http://schemas.microsoft.com/office/drawing/2014/main" id="{B2A81AB0-654A-3248-A3C6-F1EE412BDF1D}"/>
              </a:ext>
            </a:extLst>
          </p:cNvPr>
          <p:cNvSpPr>
            <a:spLocks noGrp="1"/>
          </p:cNvSpPr>
          <p:nvPr>
            <p:ph type="dt" sz="half" idx="15"/>
          </p:nvPr>
        </p:nvSpPr>
        <p:spPr>
          <a:xfrm>
            <a:off x="6011601" y="4773251"/>
            <a:ext cx="2011680" cy="123111"/>
          </a:xfrm>
          <a:prstGeom prst="rect">
            <a:avLst/>
          </a:prstGeom>
        </p:spPr>
        <p:txBody>
          <a:bodyPr/>
          <a:lstStyle/>
          <a:p>
            <a:fld id="{3D8D77AA-0285-EA4C-A88D-327EB15FA828}" type="datetime4">
              <a:rPr lang="en-US" smtClean="0"/>
              <a:t>September 27, 2021</a:t>
            </a:fld>
            <a:endParaRPr lang="en-US"/>
          </a:p>
        </p:txBody>
      </p:sp>
      <p:sp>
        <p:nvSpPr>
          <p:cNvPr id="31" name="Slide Number Placeholder 30" hidden="1">
            <a:extLst>
              <a:ext uri="{FF2B5EF4-FFF2-40B4-BE49-F238E27FC236}">
                <a16:creationId xmlns:a16="http://schemas.microsoft.com/office/drawing/2014/main" id="{1FDC9578-4AC4-9D48-A4F5-3D595CDD3989}"/>
              </a:ext>
            </a:extLst>
          </p:cNvPr>
          <p:cNvSpPr>
            <a:spLocks noGrp="1"/>
          </p:cNvSpPr>
          <p:nvPr>
            <p:ph type="sldNum" sz="quarter" idx="17"/>
          </p:nvPr>
        </p:nvSpPr>
        <p:spPr>
          <a:xfrm>
            <a:off x="8249285" y="4773251"/>
            <a:ext cx="548640" cy="123111"/>
          </a:xfrm>
          <a:prstGeom prst="rect">
            <a:avLst/>
          </a:prstGeom>
        </p:spPr>
        <p:txBody>
          <a:bodyPr/>
          <a:lstStyle/>
          <a:p>
            <a:fld id="{8368066F-241F-DA46-A244-6F6C08E1BFA8}" type="slidenum">
              <a:rPr lang="en-US" smtClean="0"/>
              <a:pPr/>
              <a:t>‹#›</a:t>
            </a:fld>
            <a:endParaRPr lang="en-US"/>
          </a:p>
        </p:txBody>
      </p:sp>
      <p:sp>
        <p:nvSpPr>
          <p:cNvPr id="41" name="Text Placeholder 39">
            <a:extLst>
              <a:ext uri="{FF2B5EF4-FFF2-40B4-BE49-F238E27FC236}">
                <a16:creationId xmlns:a16="http://schemas.microsoft.com/office/drawing/2014/main" id="{C1CD1A20-8368-CF4D-89B6-4588CDF94C2D}"/>
              </a:ext>
            </a:extLst>
          </p:cNvPr>
          <p:cNvSpPr>
            <a:spLocks noGrp="1"/>
          </p:cNvSpPr>
          <p:nvPr>
            <p:ph type="body" sz="quarter" idx="19" hasCustomPrompt="1"/>
          </p:nvPr>
        </p:nvSpPr>
        <p:spPr>
          <a:xfrm>
            <a:off x="731520" y="4492772"/>
            <a:ext cx="5344710" cy="184666"/>
          </a:xfrm>
        </p:spPr>
        <p:txBody>
          <a:bodyPr wrap="square" lIns="0" tIns="0" bIns="0" anchor="b" anchorCtr="0">
            <a:spAutoFit/>
          </a:bodyPr>
          <a:lstStyle>
            <a:lvl1pPr marL="0" indent="0">
              <a:buNone/>
              <a:defRPr sz="1200"/>
            </a:lvl1pPr>
            <a:lvl2pPr marL="342900" indent="0">
              <a:buNone/>
              <a:defRPr/>
            </a:lvl2pPr>
            <a:lvl3pPr marL="685800" indent="0">
              <a:buNone/>
              <a:defRPr/>
            </a:lvl3pPr>
            <a:lvl4pPr marL="1028700" indent="0">
              <a:buNone/>
              <a:defRPr/>
            </a:lvl4pPr>
            <a:lvl5pPr marL="1371600" indent="0">
              <a:buNone/>
              <a:defRPr/>
            </a:lvl5pPr>
          </a:lstStyle>
          <a:p>
            <a:pPr lvl="0"/>
            <a:r>
              <a:rPr lang="en-US"/>
              <a:t>Presenter Name</a:t>
            </a:r>
          </a:p>
        </p:txBody>
      </p:sp>
      <p:sp>
        <p:nvSpPr>
          <p:cNvPr id="4" name="Picture Placeholder 3">
            <a:extLst>
              <a:ext uri="{FF2B5EF4-FFF2-40B4-BE49-F238E27FC236}">
                <a16:creationId xmlns:a16="http://schemas.microsoft.com/office/drawing/2014/main" id="{8E9A85FF-E80A-5945-A966-BD2B1C8F10C9}"/>
              </a:ext>
            </a:extLst>
          </p:cNvPr>
          <p:cNvSpPr>
            <a:spLocks noGrp="1"/>
          </p:cNvSpPr>
          <p:nvPr>
            <p:ph type="pic" sz="quarter" idx="21" hasCustomPrompt="1"/>
          </p:nvPr>
        </p:nvSpPr>
        <p:spPr>
          <a:xfrm>
            <a:off x="731520" y="327025"/>
            <a:ext cx="6176963" cy="1398588"/>
          </a:xfrm>
        </p:spPr>
        <p:txBody>
          <a:bodyPr wrap="square" lIns="91440" tIns="45720" rIns="91440" bIns="45720">
            <a:normAutofit/>
          </a:bodyPr>
          <a:lstStyle>
            <a:lvl1pPr marL="0" indent="0">
              <a:buFontTx/>
              <a:buNone/>
              <a:defRPr sz="1400"/>
            </a:lvl1pPr>
          </a:lstStyle>
          <a:p>
            <a:r>
              <a:rPr lang="en-US"/>
              <a:t>Click the icon to insert the </a:t>
            </a:r>
            <a:r>
              <a:rPr lang="en-US" err="1"/>
              <a:t>Uxd-Wht</a:t>
            </a:r>
            <a:r>
              <a:rPr lang="en-US"/>
              <a:t> or Unboxed-</a:t>
            </a:r>
            <a:r>
              <a:rPr lang="en-US" err="1"/>
              <a:t>WhiteType</a:t>
            </a:r>
            <a:r>
              <a:rPr lang="en-US"/>
              <a:t>, </a:t>
            </a:r>
            <a:r>
              <a:rPr lang="en-US" err="1"/>
              <a:t>svg</a:t>
            </a:r>
            <a:r>
              <a:rPr lang="en-US"/>
              <a:t> or format version of your department logo. Follow the yellow instructions.</a:t>
            </a:r>
          </a:p>
        </p:txBody>
      </p:sp>
      <p:sp>
        <p:nvSpPr>
          <p:cNvPr id="16" name="Text Placeholder 15">
            <a:extLst>
              <a:ext uri="{FF2B5EF4-FFF2-40B4-BE49-F238E27FC236}">
                <a16:creationId xmlns:a16="http://schemas.microsoft.com/office/drawing/2014/main" id="{0AF373DD-908C-E94D-9AD6-5F9541E2B277}"/>
              </a:ext>
            </a:extLst>
          </p:cNvPr>
          <p:cNvSpPr>
            <a:spLocks noGrp="1"/>
          </p:cNvSpPr>
          <p:nvPr>
            <p:ph type="body" sz="quarter" idx="22" hasCustomPrompt="1"/>
          </p:nvPr>
        </p:nvSpPr>
        <p:spPr>
          <a:xfrm>
            <a:off x="7079600" y="337330"/>
            <a:ext cx="1956827" cy="705876"/>
          </a:xfrm>
        </p:spPr>
        <p:txBody>
          <a:bodyPr wrap="square" lIns="0">
            <a:noAutofit/>
          </a:bodyPr>
          <a:lstStyle>
            <a:lvl1pPr>
              <a:defRPr sz="1000">
                <a:solidFill>
                  <a:srgbClr val="FFFF00"/>
                </a:solidFill>
              </a:defRPr>
            </a:lvl1pPr>
            <a:lvl2pPr>
              <a:defRPr sz="1000">
                <a:solidFill>
                  <a:srgbClr val="FFFF00"/>
                </a:solidFill>
              </a:defRPr>
            </a:lvl2pPr>
            <a:lvl3pPr>
              <a:defRPr sz="1000">
                <a:solidFill>
                  <a:srgbClr val="FFFF00"/>
                </a:solidFill>
              </a:defRPr>
            </a:lvl3pPr>
            <a:lvl4pPr>
              <a:defRPr sz="1000">
                <a:solidFill>
                  <a:srgbClr val="FFFF00"/>
                </a:solidFill>
              </a:defRPr>
            </a:lvl4pPr>
            <a:lvl5pPr>
              <a:defRPr sz="1000">
                <a:solidFill>
                  <a:srgbClr val="FFFF00"/>
                </a:solidFill>
              </a:defRPr>
            </a:lvl5pPr>
          </a:lstStyle>
          <a:p>
            <a:r>
              <a:rPr lang="en-US" sz="1000">
                <a:solidFill>
                  <a:srgbClr val="FFFF00"/>
                </a:solidFill>
              </a:rPr>
              <a:t>1. GUIDES – To make sure guides are visible, inside the View ribbon, click the Guides checkbox. Then click the icon inside the picture frame to add your logo.</a:t>
            </a:r>
          </a:p>
        </p:txBody>
      </p:sp>
      <p:sp>
        <p:nvSpPr>
          <p:cNvPr id="46" name="Text Placeholder 15">
            <a:extLst>
              <a:ext uri="{FF2B5EF4-FFF2-40B4-BE49-F238E27FC236}">
                <a16:creationId xmlns:a16="http://schemas.microsoft.com/office/drawing/2014/main" id="{68850D03-9432-5045-8A8F-53B324B22A34}"/>
              </a:ext>
            </a:extLst>
          </p:cNvPr>
          <p:cNvSpPr>
            <a:spLocks noGrp="1"/>
          </p:cNvSpPr>
          <p:nvPr>
            <p:ph type="body" sz="quarter" idx="23" hasCustomPrompt="1"/>
          </p:nvPr>
        </p:nvSpPr>
        <p:spPr>
          <a:xfrm>
            <a:off x="7079600" y="1134645"/>
            <a:ext cx="1956826" cy="800916"/>
          </a:xfrm>
        </p:spPr>
        <p:txBody>
          <a:bodyPr lIns="0">
            <a:normAutofit/>
          </a:bodyPr>
          <a:lstStyle>
            <a:lvl1pPr defTabSz="685800">
              <a:lnSpc>
                <a:spcPct val="90000"/>
              </a:lnSpc>
              <a:spcBef>
                <a:spcPts val="750"/>
              </a:spcBef>
              <a:defRPr sz="1000">
                <a:solidFill>
                  <a:srgbClr val="FFFF00"/>
                </a:solidFill>
              </a:defRPr>
            </a:lvl1pPr>
            <a:lvl2pPr>
              <a:defRPr sz="1000">
                <a:solidFill>
                  <a:srgbClr val="FFFF00"/>
                </a:solidFill>
              </a:defRPr>
            </a:lvl2pPr>
            <a:lvl3pPr>
              <a:defRPr sz="1000">
                <a:solidFill>
                  <a:srgbClr val="FFFF00"/>
                </a:solidFill>
              </a:defRPr>
            </a:lvl3pPr>
            <a:lvl4pPr>
              <a:defRPr sz="1000">
                <a:solidFill>
                  <a:srgbClr val="FFFF00"/>
                </a:solidFill>
              </a:defRPr>
            </a:lvl4pPr>
            <a:lvl5pPr>
              <a:defRPr sz="1000">
                <a:solidFill>
                  <a:srgbClr val="FFFF00"/>
                </a:solidFill>
              </a:defRPr>
            </a:lvl5pPr>
          </a:lstStyle>
          <a:p>
            <a:pPr lvl="0" defTabSz="685800">
              <a:lnSpc>
                <a:spcPct val="90000"/>
              </a:lnSpc>
              <a:spcBef>
                <a:spcPts val="750"/>
              </a:spcBef>
              <a:defRPr/>
            </a:pPr>
            <a:r>
              <a:rPr lang="en-US" sz="1000">
                <a:solidFill>
                  <a:srgbClr val="FFFF00"/>
                </a:solidFill>
              </a:rPr>
              <a:t>2. QUALITY – For the sharpest image, we recommend selecting your logo from the </a:t>
            </a:r>
            <a:r>
              <a:rPr lang="en-US" sz="1000" err="1">
                <a:solidFill>
                  <a:srgbClr val="FFFF00"/>
                </a:solidFill>
              </a:rPr>
              <a:t>svg</a:t>
            </a:r>
            <a:r>
              <a:rPr lang="en-US" sz="1000">
                <a:solidFill>
                  <a:srgbClr val="FFFF00"/>
                </a:solidFill>
              </a:rPr>
              <a:t> folder. Insert the </a:t>
            </a:r>
            <a:r>
              <a:rPr lang="en-US" sz="1000" err="1">
                <a:solidFill>
                  <a:srgbClr val="FFFF00"/>
                </a:solidFill>
              </a:rPr>
              <a:t>Uxd-Wht</a:t>
            </a:r>
            <a:r>
              <a:rPr lang="en-US" sz="1000">
                <a:solidFill>
                  <a:srgbClr val="FFFF00"/>
                </a:solidFill>
              </a:rPr>
              <a:t> or Unboxed-</a:t>
            </a:r>
            <a:r>
              <a:rPr lang="en-US" sz="1000" err="1">
                <a:solidFill>
                  <a:srgbClr val="FFFF00"/>
                </a:solidFill>
              </a:rPr>
              <a:t>WhiteType</a:t>
            </a:r>
            <a:r>
              <a:rPr lang="en-US" sz="1000">
                <a:solidFill>
                  <a:srgbClr val="FFFF00"/>
                </a:solidFill>
              </a:rPr>
              <a:t> version and it will appear in the picture frame. </a:t>
            </a:r>
          </a:p>
        </p:txBody>
      </p:sp>
      <p:sp>
        <p:nvSpPr>
          <p:cNvPr id="47" name="Text Placeholder 15">
            <a:extLst>
              <a:ext uri="{FF2B5EF4-FFF2-40B4-BE49-F238E27FC236}">
                <a16:creationId xmlns:a16="http://schemas.microsoft.com/office/drawing/2014/main" id="{5FFB7AB8-AF09-3242-9F35-8B96D8415142}"/>
              </a:ext>
            </a:extLst>
          </p:cNvPr>
          <p:cNvSpPr>
            <a:spLocks noGrp="1"/>
          </p:cNvSpPr>
          <p:nvPr>
            <p:ph type="body" sz="quarter" idx="24" hasCustomPrompt="1"/>
          </p:nvPr>
        </p:nvSpPr>
        <p:spPr>
          <a:xfrm>
            <a:off x="6194854" y="3224426"/>
            <a:ext cx="2841572" cy="1284113"/>
          </a:xfrm>
        </p:spPr>
        <p:txBody>
          <a:bodyPr lIns="0">
            <a:normAutofit/>
          </a:bodyPr>
          <a:lstStyle>
            <a:lvl1pPr defTabSz="685800">
              <a:lnSpc>
                <a:spcPct val="90000"/>
              </a:lnSpc>
              <a:spcBef>
                <a:spcPts val="750"/>
              </a:spcBef>
              <a:defRPr sz="1000">
                <a:solidFill>
                  <a:srgbClr val="FFFF00"/>
                </a:solidFill>
              </a:defRPr>
            </a:lvl1pPr>
            <a:lvl2pPr>
              <a:defRPr sz="1000">
                <a:solidFill>
                  <a:srgbClr val="FFFF00"/>
                </a:solidFill>
              </a:defRPr>
            </a:lvl2pPr>
            <a:lvl3pPr>
              <a:defRPr sz="1000">
                <a:solidFill>
                  <a:srgbClr val="FFFF00"/>
                </a:solidFill>
              </a:defRPr>
            </a:lvl3pPr>
            <a:lvl4pPr>
              <a:defRPr sz="1000">
                <a:solidFill>
                  <a:srgbClr val="FFFF00"/>
                </a:solidFill>
              </a:defRPr>
            </a:lvl4pPr>
            <a:lvl5pPr>
              <a:defRPr sz="1000">
                <a:solidFill>
                  <a:srgbClr val="FFFF00"/>
                </a:solidFill>
              </a:defRPr>
            </a:lvl5pPr>
          </a:lstStyle>
          <a:p>
            <a:pPr lvl="0"/>
            <a:r>
              <a:rPr lang="en-US" sz="1000">
                <a:solidFill>
                  <a:srgbClr val="FFFF00"/>
                </a:solidFill>
              </a:rPr>
              <a:t>3. SCALE – With the picture frame selected, Inside the Graphic Format ribbon, click the Format Pane. Click the Size and Properties icon and open the Size section. Make sure the boxes for Lock aspect ratio and Relative to original picture size are checked. Click the RESET button to resize the logo in the frame. Continue resizing using the scaling arrows if necessary. The UCLA logo letters should match up with the top and bottom guides.</a:t>
            </a:r>
          </a:p>
        </p:txBody>
      </p:sp>
      <p:sp>
        <p:nvSpPr>
          <p:cNvPr id="48" name="Text Placeholder 15">
            <a:extLst>
              <a:ext uri="{FF2B5EF4-FFF2-40B4-BE49-F238E27FC236}">
                <a16:creationId xmlns:a16="http://schemas.microsoft.com/office/drawing/2014/main" id="{C46B9626-6E96-9340-AF44-2DC0F174B848}"/>
              </a:ext>
            </a:extLst>
          </p:cNvPr>
          <p:cNvSpPr>
            <a:spLocks noGrp="1"/>
          </p:cNvSpPr>
          <p:nvPr>
            <p:ph type="body" sz="quarter" idx="25" hasCustomPrompt="1"/>
          </p:nvPr>
        </p:nvSpPr>
        <p:spPr>
          <a:xfrm>
            <a:off x="6194854" y="4597443"/>
            <a:ext cx="2841572" cy="328379"/>
          </a:xfrm>
        </p:spPr>
        <p:txBody>
          <a:bodyPr lIns="0">
            <a:normAutofit/>
          </a:bodyPr>
          <a:lstStyle>
            <a:lvl1pPr defTabSz="685800">
              <a:lnSpc>
                <a:spcPct val="90000"/>
              </a:lnSpc>
              <a:spcBef>
                <a:spcPts val="750"/>
              </a:spcBef>
              <a:defRPr sz="1000">
                <a:solidFill>
                  <a:srgbClr val="FFFF00"/>
                </a:solidFill>
              </a:defRPr>
            </a:lvl1pPr>
            <a:lvl2pPr>
              <a:defRPr sz="1000">
                <a:solidFill>
                  <a:srgbClr val="FFFF00"/>
                </a:solidFill>
              </a:defRPr>
            </a:lvl2pPr>
            <a:lvl3pPr>
              <a:defRPr sz="1000">
                <a:solidFill>
                  <a:srgbClr val="FFFF00"/>
                </a:solidFill>
              </a:defRPr>
            </a:lvl3pPr>
            <a:lvl4pPr>
              <a:defRPr sz="1000">
                <a:solidFill>
                  <a:srgbClr val="FFFF00"/>
                </a:solidFill>
              </a:defRPr>
            </a:lvl4pPr>
            <a:lvl5pPr>
              <a:defRPr sz="1000">
                <a:solidFill>
                  <a:srgbClr val="FFFF00"/>
                </a:solidFill>
              </a:defRPr>
            </a:lvl5pPr>
          </a:lstStyle>
          <a:p>
            <a:pPr lvl="0"/>
            <a:r>
              <a:rPr lang="en-US" sz="1000">
                <a:solidFill>
                  <a:srgbClr val="FFFF00"/>
                </a:solidFill>
              </a:rPr>
              <a:t>4. POSITION – Align the UCLA logo letters to meet the left guide. </a:t>
            </a:r>
          </a:p>
        </p:txBody>
      </p:sp>
      <p:sp>
        <p:nvSpPr>
          <p:cNvPr id="24" name="Text Placeholder 39">
            <a:extLst>
              <a:ext uri="{FF2B5EF4-FFF2-40B4-BE49-F238E27FC236}">
                <a16:creationId xmlns:a16="http://schemas.microsoft.com/office/drawing/2014/main" id="{C6644CB1-2799-824F-9B38-C3AB81474574}"/>
              </a:ext>
            </a:extLst>
          </p:cNvPr>
          <p:cNvSpPr>
            <a:spLocks noGrp="1"/>
          </p:cNvSpPr>
          <p:nvPr>
            <p:ph type="body" sz="quarter" idx="18" hasCustomPrompt="1"/>
          </p:nvPr>
        </p:nvSpPr>
        <p:spPr>
          <a:xfrm>
            <a:off x="731520" y="4674004"/>
            <a:ext cx="5344710" cy="184666"/>
          </a:xfrm>
        </p:spPr>
        <p:txBody>
          <a:bodyPr wrap="square" lIns="0" tIns="0" bIns="0" anchor="b" anchorCtr="0">
            <a:spAutoFit/>
          </a:bodyPr>
          <a:lstStyle>
            <a:lvl1pPr marL="0" indent="0">
              <a:buNone/>
              <a:defRPr sz="1200"/>
            </a:lvl1pPr>
            <a:lvl2pPr marL="342900" indent="0">
              <a:buNone/>
              <a:defRPr/>
            </a:lvl2pPr>
            <a:lvl3pPr marL="685800" indent="0">
              <a:buNone/>
              <a:defRPr/>
            </a:lvl3pPr>
            <a:lvl4pPr marL="1028700" indent="0">
              <a:buNone/>
              <a:defRPr/>
            </a:lvl4pPr>
            <a:lvl5pPr marL="1371600" indent="0">
              <a:buNone/>
              <a:defRPr/>
            </a:lvl5pPr>
          </a:lstStyle>
          <a:p>
            <a:pPr lvl="0"/>
            <a:r>
              <a:rPr lang="en-US"/>
              <a:t>Title, Department Name</a:t>
            </a:r>
          </a:p>
        </p:txBody>
      </p:sp>
    </p:spTree>
    <p:extLst>
      <p:ext uri="{BB962C8B-B14F-4D97-AF65-F5344CB8AC3E}">
        <p14:creationId xmlns:p14="http://schemas.microsoft.com/office/powerpoint/2010/main" val="321103541"/>
      </p:ext>
    </p:extLst>
  </p:cSld>
  <p:clrMapOvr>
    <a:masterClrMapping/>
  </p:clrMapOvr>
  <p:extLst>
    <p:ext uri="{DCECCB84-F9BA-43D5-87BE-67443E8EF086}">
      <p15:sldGuideLst xmlns:p15="http://schemas.microsoft.com/office/powerpoint/2012/main">
        <p15:guide id="20" orient="horz" pos="374">
          <p15:clr>
            <a:srgbClr val="FBAE40"/>
          </p15:clr>
        </p15:guide>
        <p15:guide id="21" orient="horz" pos="206">
          <p15:clr>
            <a:srgbClr val="FBAE40"/>
          </p15:clr>
        </p15:guide>
        <p15:guide id="22" pos="4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Header w/one image">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p:txBody>
          <a:bodyPr/>
          <a:lstStyle/>
          <a:p>
            <a:fld id="{4D16110D-9CCE-3640-BD2D-1CD4B8291E8C}" type="datetime4">
              <a:rPr lang="en-US" smtClean="0"/>
              <a:t>September 27, 2021</a:t>
            </a:fld>
            <a:endParaRPr lang="en-US"/>
          </a:p>
        </p:txBody>
      </p:sp>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
        <p:nvSpPr>
          <p:cNvPr id="7" name="Picture Placeholder 6">
            <a:extLst>
              <a:ext uri="{FF2B5EF4-FFF2-40B4-BE49-F238E27FC236}">
                <a16:creationId xmlns:a16="http://schemas.microsoft.com/office/drawing/2014/main" id="{25793EB0-AC31-9B43-89A5-2CA5C7AA3207}"/>
              </a:ext>
            </a:extLst>
          </p:cNvPr>
          <p:cNvSpPr>
            <a:spLocks noGrp="1"/>
          </p:cNvSpPr>
          <p:nvPr>
            <p:ph type="pic" sz="quarter" idx="12"/>
          </p:nvPr>
        </p:nvSpPr>
        <p:spPr>
          <a:xfrm>
            <a:off x="4572000" y="0"/>
            <a:ext cx="4572000" cy="4572000"/>
          </a:xfrm>
          <a:solidFill>
            <a:srgbClr val="D2DDE9"/>
          </a:solidFill>
          <a:ln>
            <a:noFill/>
          </a:ln>
        </p:spPr>
        <p:txBody>
          <a:bodyPr wrap="none" lIns="0" anchor="t" anchorCtr="1">
            <a:normAutofit/>
          </a:bodyPr>
          <a:lstStyle>
            <a:lvl1pPr marL="0" indent="0" algn="ctr">
              <a:buNone/>
              <a:defRPr sz="1200">
                <a:solidFill>
                  <a:srgbClr val="898989"/>
                </a:solidFill>
              </a:defRPr>
            </a:lvl1pPr>
          </a:lstStyle>
          <a:p>
            <a:r>
              <a:rPr lang="en-US"/>
              <a:t>Click icon to add picture</a:t>
            </a:r>
          </a:p>
        </p:txBody>
      </p:sp>
      <p:sp>
        <p:nvSpPr>
          <p:cNvPr id="2" name="Title 1">
            <a:extLst>
              <a:ext uri="{FF2B5EF4-FFF2-40B4-BE49-F238E27FC236}">
                <a16:creationId xmlns:a16="http://schemas.microsoft.com/office/drawing/2014/main" id="{B38D1B79-93A4-764A-9013-B96B61CB3380}"/>
              </a:ext>
            </a:extLst>
          </p:cNvPr>
          <p:cNvSpPr>
            <a:spLocks noGrp="1"/>
          </p:cNvSpPr>
          <p:nvPr>
            <p:ph type="title" hasCustomPrompt="1"/>
          </p:nvPr>
        </p:nvSpPr>
        <p:spPr>
          <a:xfrm>
            <a:off x="550920" y="720282"/>
            <a:ext cx="3200400" cy="925638"/>
          </a:xfrm>
        </p:spPr>
        <p:txBody>
          <a:bodyPr/>
          <a:lstStyle/>
          <a:p>
            <a:r>
              <a:rPr lang="en-US"/>
              <a:t>Header w/one image goes here</a:t>
            </a:r>
          </a:p>
        </p:txBody>
      </p:sp>
      <p:sp>
        <p:nvSpPr>
          <p:cNvPr id="5" name="Text Placeholder 4">
            <a:extLst>
              <a:ext uri="{FF2B5EF4-FFF2-40B4-BE49-F238E27FC236}">
                <a16:creationId xmlns:a16="http://schemas.microsoft.com/office/drawing/2014/main" id="{87EA6EA9-7EE2-5B44-A488-D85F7567FC46}"/>
              </a:ext>
            </a:extLst>
          </p:cNvPr>
          <p:cNvSpPr>
            <a:spLocks noGrp="1"/>
          </p:cNvSpPr>
          <p:nvPr>
            <p:ph type="body" sz="quarter" idx="13" hasCustomPrompt="1"/>
          </p:nvPr>
        </p:nvSpPr>
        <p:spPr>
          <a:xfrm>
            <a:off x="548640" y="2194560"/>
            <a:ext cx="3200400" cy="1077218"/>
          </a:xfrm>
        </p:spPr>
        <p:txBody>
          <a:bodyPr tIns="0">
            <a:spAutoFit/>
          </a:bodyPr>
          <a:lstStyle>
            <a:lvl1pPr>
              <a:defRPr sz="14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a:t>
            </a:r>
          </a:p>
        </p:txBody>
      </p:sp>
    </p:spTree>
    <p:extLst>
      <p:ext uri="{BB962C8B-B14F-4D97-AF65-F5344CB8AC3E}">
        <p14:creationId xmlns:p14="http://schemas.microsoft.com/office/powerpoint/2010/main" val="2780739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w/one image">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p:txBody>
          <a:bodyPr/>
          <a:lstStyle/>
          <a:p>
            <a:fld id="{4D16110D-9CCE-3640-BD2D-1CD4B8291E8C}" type="datetime4">
              <a:rPr lang="en-US" smtClean="0"/>
              <a:t>September 27, 2021</a:t>
            </a:fld>
            <a:endParaRPr lang="en-US"/>
          </a:p>
        </p:txBody>
      </p:sp>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
        <p:nvSpPr>
          <p:cNvPr id="7" name="Picture Placeholder 6">
            <a:extLst>
              <a:ext uri="{FF2B5EF4-FFF2-40B4-BE49-F238E27FC236}">
                <a16:creationId xmlns:a16="http://schemas.microsoft.com/office/drawing/2014/main" id="{25793EB0-AC31-9B43-89A5-2CA5C7AA3207}"/>
              </a:ext>
            </a:extLst>
          </p:cNvPr>
          <p:cNvSpPr>
            <a:spLocks noGrp="1"/>
          </p:cNvSpPr>
          <p:nvPr>
            <p:ph type="pic" sz="quarter" idx="12"/>
          </p:nvPr>
        </p:nvSpPr>
        <p:spPr>
          <a:xfrm>
            <a:off x="4572000" y="0"/>
            <a:ext cx="4572000" cy="4572000"/>
          </a:xfrm>
          <a:solidFill>
            <a:srgbClr val="D2DDE9"/>
          </a:solidFill>
          <a:ln>
            <a:noFill/>
          </a:ln>
        </p:spPr>
        <p:txBody>
          <a:bodyPr wrap="none" lIns="0" anchor="t" anchorCtr="1">
            <a:normAutofit/>
          </a:bodyPr>
          <a:lstStyle>
            <a:lvl1pPr marL="0" indent="0" algn="ctr">
              <a:buNone/>
              <a:defRPr sz="1200">
                <a:solidFill>
                  <a:srgbClr val="898989"/>
                </a:solidFill>
              </a:defRPr>
            </a:lvl1pPr>
          </a:lstStyle>
          <a:p>
            <a:r>
              <a:rPr lang="en-US"/>
              <a:t>Click icon to add picture</a:t>
            </a:r>
          </a:p>
        </p:txBody>
      </p:sp>
      <p:sp>
        <p:nvSpPr>
          <p:cNvPr id="2" name="Title 1">
            <a:extLst>
              <a:ext uri="{FF2B5EF4-FFF2-40B4-BE49-F238E27FC236}">
                <a16:creationId xmlns:a16="http://schemas.microsoft.com/office/drawing/2014/main" id="{B38D1B79-93A4-764A-9013-B96B61CB3380}"/>
              </a:ext>
            </a:extLst>
          </p:cNvPr>
          <p:cNvSpPr>
            <a:spLocks noGrp="1"/>
          </p:cNvSpPr>
          <p:nvPr>
            <p:ph type="title" hasCustomPrompt="1"/>
          </p:nvPr>
        </p:nvSpPr>
        <p:spPr>
          <a:xfrm>
            <a:off x="550920" y="720282"/>
            <a:ext cx="3200400" cy="925638"/>
          </a:xfrm>
        </p:spPr>
        <p:txBody>
          <a:bodyPr/>
          <a:lstStyle/>
          <a:p>
            <a:r>
              <a:rPr lang="en-US"/>
              <a:t>Header w/one image goes here</a:t>
            </a:r>
          </a:p>
        </p:txBody>
      </p:sp>
      <p:sp>
        <p:nvSpPr>
          <p:cNvPr id="5" name="Text Placeholder 4">
            <a:extLst>
              <a:ext uri="{FF2B5EF4-FFF2-40B4-BE49-F238E27FC236}">
                <a16:creationId xmlns:a16="http://schemas.microsoft.com/office/drawing/2014/main" id="{87EA6EA9-7EE2-5B44-A488-D85F7567FC46}"/>
              </a:ext>
            </a:extLst>
          </p:cNvPr>
          <p:cNvSpPr>
            <a:spLocks noGrp="1"/>
          </p:cNvSpPr>
          <p:nvPr>
            <p:ph type="body" sz="quarter" idx="13" hasCustomPrompt="1"/>
          </p:nvPr>
        </p:nvSpPr>
        <p:spPr>
          <a:xfrm>
            <a:off x="548640" y="2194560"/>
            <a:ext cx="3200400" cy="1077218"/>
          </a:xfrm>
        </p:spPr>
        <p:txBody>
          <a:bodyPr tIns="0">
            <a:spAutoFit/>
          </a:bodyPr>
          <a:lstStyle>
            <a:lvl1pPr>
              <a:defRPr sz="14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a:t>
            </a:r>
          </a:p>
        </p:txBody>
      </p:sp>
    </p:spTree>
    <p:extLst>
      <p:ext uri="{BB962C8B-B14F-4D97-AF65-F5344CB8AC3E}">
        <p14:creationId xmlns:p14="http://schemas.microsoft.com/office/powerpoint/2010/main" val="2724841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w/two images">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p:txBody>
          <a:bodyPr/>
          <a:lstStyle/>
          <a:p>
            <a:fld id="{4DC3FC68-2325-5D41-8565-354FFF372D24}" type="datetime4">
              <a:rPr lang="en-US" smtClean="0"/>
              <a:t>September 27, 2021</a:t>
            </a:fld>
            <a:endParaRPr lang="en-US"/>
          </a:p>
        </p:txBody>
      </p:sp>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
        <p:nvSpPr>
          <p:cNvPr id="7" name="Picture Placeholder 6">
            <a:extLst>
              <a:ext uri="{FF2B5EF4-FFF2-40B4-BE49-F238E27FC236}">
                <a16:creationId xmlns:a16="http://schemas.microsoft.com/office/drawing/2014/main" id="{25793EB0-AC31-9B43-89A5-2CA5C7AA3207}"/>
              </a:ext>
            </a:extLst>
          </p:cNvPr>
          <p:cNvSpPr>
            <a:spLocks noGrp="1"/>
          </p:cNvSpPr>
          <p:nvPr>
            <p:ph type="pic" sz="quarter" idx="12"/>
          </p:nvPr>
        </p:nvSpPr>
        <p:spPr>
          <a:xfrm>
            <a:off x="4572000" y="0"/>
            <a:ext cx="4572000" cy="2286000"/>
          </a:xfrm>
          <a:solidFill>
            <a:srgbClr val="D2DDE9"/>
          </a:solidFill>
          <a:ln>
            <a:noFill/>
          </a:ln>
        </p:spPr>
        <p:txBody>
          <a:bodyPr wrap="none" lIns="0" tIns="0" anchor="t" anchorCtr="1">
            <a:normAutofit/>
          </a:bodyPr>
          <a:lstStyle>
            <a:lvl1pPr marL="0" indent="0" algn="ctr">
              <a:buNone/>
              <a:defRPr sz="1200">
                <a:solidFill>
                  <a:srgbClr val="898989"/>
                </a:solidFill>
              </a:defRPr>
            </a:lvl1pPr>
          </a:lstStyle>
          <a:p>
            <a:r>
              <a:rPr lang="en-US"/>
              <a:t>Click icon to add picture</a:t>
            </a:r>
          </a:p>
        </p:txBody>
      </p:sp>
      <p:sp>
        <p:nvSpPr>
          <p:cNvPr id="2" name="Title 1">
            <a:extLst>
              <a:ext uri="{FF2B5EF4-FFF2-40B4-BE49-F238E27FC236}">
                <a16:creationId xmlns:a16="http://schemas.microsoft.com/office/drawing/2014/main" id="{B38D1B79-93A4-764A-9013-B96B61CB3380}"/>
              </a:ext>
            </a:extLst>
          </p:cNvPr>
          <p:cNvSpPr>
            <a:spLocks noGrp="1"/>
          </p:cNvSpPr>
          <p:nvPr>
            <p:ph type="title" hasCustomPrompt="1"/>
          </p:nvPr>
        </p:nvSpPr>
        <p:spPr>
          <a:xfrm>
            <a:off x="550920" y="304784"/>
            <a:ext cx="3200400" cy="1341136"/>
          </a:xfrm>
        </p:spPr>
        <p:txBody>
          <a:bodyPr/>
          <a:lstStyle/>
          <a:p>
            <a:r>
              <a:rPr lang="en-US"/>
              <a:t>Header w/two images goes here</a:t>
            </a:r>
          </a:p>
        </p:txBody>
      </p:sp>
      <p:sp>
        <p:nvSpPr>
          <p:cNvPr id="8" name="Picture Placeholder 6">
            <a:extLst>
              <a:ext uri="{FF2B5EF4-FFF2-40B4-BE49-F238E27FC236}">
                <a16:creationId xmlns:a16="http://schemas.microsoft.com/office/drawing/2014/main" id="{5309662B-7670-2F41-80D3-DC780EF057BA}"/>
              </a:ext>
            </a:extLst>
          </p:cNvPr>
          <p:cNvSpPr>
            <a:spLocks noGrp="1"/>
          </p:cNvSpPr>
          <p:nvPr>
            <p:ph type="pic" sz="quarter" idx="13"/>
          </p:nvPr>
        </p:nvSpPr>
        <p:spPr>
          <a:xfrm>
            <a:off x="4572000" y="2286000"/>
            <a:ext cx="4572000" cy="2286000"/>
          </a:xfrm>
          <a:solidFill>
            <a:srgbClr val="D2DDE9"/>
          </a:solidFill>
          <a:ln>
            <a:noFill/>
          </a:ln>
        </p:spPr>
        <p:txBody>
          <a:bodyPr wrap="none" lIns="0" tIns="0" anchor="t" anchorCtr="1">
            <a:normAutofit/>
          </a:bodyPr>
          <a:lstStyle>
            <a:lvl1pPr marL="0" indent="0" algn="ctr">
              <a:buNone/>
              <a:defRPr sz="1200">
                <a:solidFill>
                  <a:srgbClr val="898989"/>
                </a:solidFill>
              </a:defRPr>
            </a:lvl1pPr>
          </a:lstStyle>
          <a:p>
            <a:r>
              <a:rPr lang="en-US"/>
              <a:t>Click icon to add picture</a:t>
            </a:r>
          </a:p>
        </p:txBody>
      </p:sp>
      <p:sp>
        <p:nvSpPr>
          <p:cNvPr id="9" name="Text Placeholder 4">
            <a:extLst>
              <a:ext uri="{FF2B5EF4-FFF2-40B4-BE49-F238E27FC236}">
                <a16:creationId xmlns:a16="http://schemas.microsoft.com/office/drawing/2014/main" id="{21C16212-9CC5-BE4E-820E-6990DABC2099}"/>
              </a:ext>
            </a:extLst>
          </p:cNvPr>
          <p:cNvSpPr>
            <a:spLocks noGrp="1"/>
          </p:cNvSpPr>
          <p:nvPr>
            <p:ph type="body" sz="quarter" idx="14" hasCustomPrompt="1"/>
          </p:nvPr>
        </p:nvSpPr>
        <p:spPr>
          <a:xfrm>
            <a:off x="548640" y="2194560"/>
            <a:ext cx="3200400" cy="1077218"/>
          </a:xfrm>
        </p:spPr>
        <p:txBody>
          <a:bodyPr tIns="0">
            <a:spAutoFit/>
          </a:bodyPr>
          <a:lstStyle>
            <a:lvl1pPr>
              <a:defRPr sz="14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a:t>
            </a:r>
          </a:p>
        </p:txBody>
      </p:sp>
    </p:spTree>
    <p:extLst>
      <p:ext uri="{BB962C8B-B14F-4D97-AF65-F5344CB8AC3E}">
        <p14:creationId xmlns:p14="http://schemas.microsoft.com/office/powerpoint/2010/main" val="3353254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w/four images">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p:txBody>
          <a:bodyPr/>
          <a:lstStyle/>
          <a:p>
            <a:fld id="{B868BA21-A8D7-2A41-A0A6-6D7E6A60D11E}" type="datetime4">
              <a:rPr lang="en-US" smtClean="0"/>
              <a:t>September 27, 2021</a:t>
            </a:fld>
            <a:endParaRPr lang="en-US"/>
          </a:p>
        </p:txBody>
      </p:sp>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
        <p:nvSpPr>
          <p:cNvPr id="7" name="Picture Placeholder 6">
            <a:extLst>
              <a:ext uri="{FF2B5EF4-FFF2-40B4-BE49-F238E27FC236}">
                <a16:creationId xmlns:a16="http://schemas.microsoft.com/office/drawing/2014/main" id="{25793EB0-AC31-9B43-89A5-2CA5C7AA3207}"/>
              </a:ext>
            </a:extLst>
          </p:cNvPr>
          <p:cNvSpPr>
            <a:spLocks noGrp="1"/>
          </p:cNvSpPr>
          <p:nvPr>
            <p:ph type="pic" sz="quarter" idx="12"/>
          </p:nvPr>
        </p:nvSpPr>
        <p:spPr>
          <a:xfrm>
            <a:off x="4572000" y="0"/>
            <a:ext cx="2286000" cy="2286000"/>
          </a:xfrm>
          <a:solidFill>
            <a:srgbClr val="D2DDE9"/>
          </a:solidFill>
          <a:ln>
            <a:noFill/>
          </a:ln>
        </p:spPr>
        <p:txBody>
          <a:bodyPr wrap="none" lIns="0" tIns="0" anchor="t" anchorCtr="1">
            <a:normAutofit/>
          </a:bodyPr>
          <a:lstStyle>
            <a:lvl1pPr marL="0" indent="0" algn="ctr">
              <a:buNone/>
              <a:defRPr sz="1200">
                <a:solidFill>
                  <a:srgbClr val="898989"/>
                </a:solidFill>
              </a:defRPr>
            </a:lvl1pPr>
          </a:lstStyle>
          <a:p>
            <a:r>
              <a:rPr lang="en-US"/>
              <a:t>Click icon to add picture</a:t>
            </a:r>
          </a:p>
        </p:txBody>
      </p:sp>
      <p:sp>
        <p:nvSpPr>
          <p:cNvPr id="2" name="Title 1">
            <a:extLst>
              <a:ext uri="{FF2B5EF4-FFF2-40B4-BE49-F238E27FC236}">
                <a16:creationId xmlns:a16="http://schemas.microsoft.com/office/drawing/2014/main" id="{B38D1B79-93A4-764A-9013-B96B61CB3380}"/>
              </a:ext>
            </a:extLst>
          </p:cNvPr>
          <p:cNvSpPr>
            <a:spLocks noGrp="1"/>
          </p:cNvSpPr>
          <p:nvPr>
            <p:ph type="title" hasCustomPrompt="1"/>
          </p:nvPr>
        </p:nvSpPr>
        <p:spPr>
          <a:xfrm>
            <a:off x="550920" y="304784"/>
            <a:ext cx="3200400" cy="1341136"/>
          </a:xfrm>
        </p:spPr>
        <p:txBody>
          <a:bodyPr/>
          <a:lstStyle/>
          <a:p>
            <a:r>
              <a:rPr lang="en-US"/>
              <a:t>Header w/four images goes here</a:t>
            </a:r>
          </a:p>
        </p:txBody>
      </p:sp>
      <p:sp>
        <p:nvSpPr>
          <p:cNvPr id="8" name="Picture Placeholder 6">
            <a:extLst>
              <a:ext uri="{FF2B5EF4-FFF2-40B4-BE49-F238E27FC236}">
                <a16:creationId xmlns:a16="http://schemas.microsoft.com/office/drawing/2014/main" id="{5309662B-7670-2F41-80D3-DC780EF057BA}"/>
              </a:ext>
            </a:extLst>
          </p:cNvPr>
          <p:cNvSpPr>
            <a:spLocks noGrp="1"/>
          </p:cNvSpPr>
          <p:nvPr>
            <p:ph type="pic" sz="quarter" idx="13"/>
          </p:nvPr>
        </p:nvSpPr>
        <p:spPr>
          <a:xfrm>
            <a:off x="4572000" y="2286000"/>
            <a:ext cx="2286000" cy="2286000"/>
          </a:xfrm>
          <a:solidFill>
            <a:srgbClr val="D2DDE9"/>
          </a:solidFill>
          <a:ln>
            <a:noFill/>
          </a:ln>
        </p:spPr>
        <p:txBody>
          <a:bodyPr wrap="none" lIns="0" tIns="0" anchor="t" anchorCtr="1">
            <a:normAutofit/>
          </a:bodyPr>
          <a:lstStyle>
            <a:lvl1pPr marL="0" indent="0" algn="ctr">
              <a:buNone/>
              <a:defRPr sz="1200">
                <a:solidFill>
                  <a:srgbClr val="898989"/>
                </a:solidFill>
              </a:defRPr>
            </a:lvl1pPr>
          </a:lstStyle>
          <a:p>
            <a:r>
              <a:rPr lang="en-US"/>
              <a:t>Click icon to add picture</a:t>
            </a:r>
          </a:p>
        </p:txBody>
      </p:sp>
      <p:sp>
        <p:nvSpPr>
          <p:cNvPr id="9" name="Picture Placeholder 6">
            <a:extLst>
              <a:ext uri="{FF2B5EF4-FFF2-40B4-BE49-F238E27FC236}">
                <a16:creationId xmlns:a16="http://schemas.microsoft.com/office/drawing/2014/main" id="{D40CE9D7-DF48-4C46-8449-8A880C1CD6B4}"/>
              </a:ext>
            </a:extLst>
          </p:cNvPr>
          <p:cNvSpPr>
            <a:spLocks noGrp="1"/>
          </p:cNvSpPr>
          <p:nvPr>
            <p:ph type="pic" sz="quarter" idx="14"/>
          </p:nvPr>
        </p:nvSpPr>
        <p:spPr>
          <a:xfrm>
            <a:off x="6858000" y="0"/>
            <a:ext cx="2286000" cy="2286000"/>
          </a:xfrm>
          <a:solidFill>
            <a:srgbClr val="D2DDE9"/>
          </a:solidFill>
          <a:ln>
            <a:noFill/>
          </a:ln>
        </p:spPr>
        <p:txBody>
          <a:bodyPr wrap="none" lIns="0" tIns="0" anchor="t" anchorCtr="1">
            <a:normAutofit/>
          </a:bodyPr>
          <a:lstStyle>
            <a:lvl1pPr marL="0" indent="0" algn="ctr">
              <a:buNone/>
              <a:defRPr sz="1200">
                <a:solidFill>
                  <a:srgbClr val="898989"/>
                </a:solidFill>
              </a:defRPr>
            </a:lvl1pPr>
          </a:lstStyle>
          <a:p>
            <a:r>
              <a:rPr lang="en-US"/>
              <a:t>Click icon to add picture</a:t>
            </a:r>
          </a:p>
        </p:txBody>
      </p:sp>
      <p:sp>
        <p:nvSpPr>
          <p:cNvPr id="10" name="Picture Placeholder 6">
            <a:extLst>
              <a:ext uri="{FF2B5EF4-FFF2-40B4-BE49-F238E27FC236}">
                <a16:creationId xmlns:a16="http://schemas.microsoft.com/office/drawing/2014/main" id="{D044823D-5595-7C4A-9250-B45888C22A7B}"/>
              </a:ext>
            </a:extLst>
          </p:cNvPr>
          <p:cNvSpPr>
            <a:spLocks noGrp="1"/>
          </p:cNvSpPr>
          <p:nvPr>
            <p:ph type="pic" sz="quarter" idx="15"/>
          </p:nvPr>
        </p:nvSpPr>
        <p:spPr>
          <a:xfrm>
            <a:off x="6858000" y="2286000"/>
            <a:ext cx="2286000" cy="2286000"/>
          </a:xfrm>
          <a:solidFill>
            <a:srgbClr val="D2DDE9"/>
          </a:solidFill>
          <a:ln>
            <a:noFill/>
          </a:ln>
        </p:spPr>
        <p:txBody>
          <a:bodyPr wrap="none" lIns="0" tIns="0" anchor="t" anchorCtr="1">
            <a:normAutofit/>
          </a:bodyPr>
          <a:lstStyle>
            <a:lvl1pPr marL="0" indent="0" algn="ctr">
              <a:buNone/>
              <a:defRPr sz="1200">
                <a:solidFill>
                  <a:srgbClr val="898989"/>
                </a:solidFill>
              </a:defRPr>
            </a:lvl1pPr>
          </a:lstStyle>
          <a:p>
            <a:r>
              <a:rPr lang="en-US"/>
              <a:t>Click icon to add picture</a:t>
            </a:r>
          </a:p>
        </p:txBody>
      </p:sp>
      <p:sp>
        <p:nvSpPr>
          <p:cNvPr id="11" name="Text Placeholder 4">
            <a:extLst>
              <a:ext uri="{FF2B5EF4-FFF2-40B4-BE49-F238E27FC236}">
                <a16:creationId xmlns:a16="http://schemas.microsoft.com/office/drawing/2014/main" id="{B4009AC1-1D31-894D-98BC-57F3AE7A7BDA}"/>
              </a:ext>
            </a:extLst>
          </p:cNvPr>
          <p:cNvSpPr>
            <a:spLocks noGrp="1"/>
          </p:cNvSpPr>
          <p:nvPr>
            <p:ph type="body" sz="quarter" idx="16" hasCustomPrompt="1"/>
          </p:nvPr>
        </p:nvSpPr>
        <p:spPr>
          <a:xfrm>
            <a:off x="548640" y="2194560"/>
            <a:ext cx="3200400" cy="1077218"/>
          </a:xfrm>
        </p:spPr>
        <p:txBody>
          <a:bodyPr tIns="0">
            <a:spAutoFit/>
          </a:bodyPr>
          <a:lstStyle>
            <a:lvl1pPr>
              <a:defRPr sz="14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a:t>
            </a:r>
          </a:p>
        </p:txBody>
      </p:sp>
    </p:spTree>
    <p:extLst>
      <p:ext uri="{BB962C8B-B14F-4D97-AF65-F5344CB8AC3E}">
        <p14:creationId xmlns:p14="http://schemas.microsoft.com/office/powerpoint/2010/main" val="37948541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Video, full screen">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p:txBody>
          <a:bodyPr/>
          <a:lstStyle/>
          <a:p>
            <a:fld id="{4E925E11-6299-7540-B757-4FC926F3CB7B}" type="datetime4">
              <a:rPr lang="en-US" smtClean="0"/>
              <a:t>September 27, 2021</a:t>
            </a:fld>
            <a:endParaRPr lang="en-US"/>
          </a:p>
        </p:txBody>
      </p:sp>
      <p:sp>
        <p:nvSpPr>
          <p:cNvPr id="5" name="Media Placeholder 4">
            <a:extLst>
              <a:ext uri="{FF2B5EF4-FFF2-40B4-BE49-F238E27FC236}">
                <a16:creationId xmlns:a16="http://schemas.microsoft.com/office/drawing/2014/main" id="{4D4587A5-0103-8944-8C69-9CB5A6AA09C8}"/>
              </a:ext>
            </a:extLst>
          </p:cNvPr>
          <p:cNvSpPr>
            <a:spLocks noGrp="1"/>
          </p:cNvSpPr>
          <p:nvPr>
            <p:ph type="media" sz="quarter" idx="12"/>
          </p:nvPr>
        </p:nvSpPr>
        <p:spPr>
          <a:xfrm>
            <a:off x="0" y="0"/>
            <a:ext cx="9144000" cy="5148263"/>
          </a:xfrm>
          <a:solidFill>
            <a:srgbClr val="D2DDE9"/>
          </a:solidFill>
        </p:spPr>
        <p:txBody>
          <a:bodyPr lIns="0" tIns="274320" anchor="t" anchorCtr="1">
            <a:normAutofit/>
          </a:bodyPr>
          <a:lstStyle>
            <a:lvl1pPr marL="0" indent="0">
              <a:buNone/>
              <a:defRPr sz="1200">
                <a:solidFill>
                  <a:srgbClr val="898989"/>
                </a:solidFill>
              </a:defRPr>
            </a:lvl1pPr>
          </a:lstStyle>
          <a:p>
            <a:r>
              <a:rPr lang="en-US"/>
              <a:t>Click icon to add media</a:t>
            </a:r>
          </a:p>
        </p:txBody>
      </p:sp>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Tree>
    <p:extLst>
      <p:ext uri="{BB962C8B-B14F-4D97-AF65-F5344CB8AC3E}">
        <p14:creationId xmlns:p14="http://schemas.microsoft.com/office/powerpoint/2010/main" val="21935292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Header w/two columns">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096DF2BE-5EBE-5B40-92D3-2880086C2AD6}"/>
              </a:ext>
            </a:extLst>
          </p:cNvPr>
          <p:cNvSpPr>
            <a:spLocks noGrp="1"/>
          </p:cNvSpPr>
          <p:nvPr>
            <p:ph type="body" sz="quarter" idx="12" hasCustomPrompt="1"/>
          </p:nvPr>
        </p:nvSpPr>
        <p:spPr>
          <a:xfrm>
            <a:off x="548640" y="1737360"/>
            <a:ext cx="3566160" cy="194990"/>
          </a:xfrm>
        </p:spPr>
        <p:txBody>
          <a:bodyPr lIns="457200" tIns="0">
            <a:spAutoFit/>
          </a:bodyPr>
          <a:lstStyle>
            <a:lvl1pPr marL="0" indent="0">
              <a:buNone/>
              <a:defRPr b="1" cap="all" baseline="0"/>
            </a:lvl1pPr>
            <a:lvl2pPr marL="342900" indent="0">
              <a:buNone/>
              <a:defRPr b="1" cap="all" baseline="0"/>
            </a:lvl2pPr>
            <a:lvl3pPr marL="685800" indent="0">
              <a:buNone/>
              <a:defRPr b="1" cap="all" baseline="0"/>
            </a:lvl3pPr>
            <a:lvl4pPr marL="1028700" indent="0">
              <a:buNone/>
              <a:defRPr b="1" cap="all" baseline="0"/>
            </a:lvl4pPr>
            <a:lvl5pPr marL="1371600" indent="0">
              <a:buNone/>
              <a:defRPr b="1" cap="all" baseline="0"/>
            </a:lvl5pPr>
          </a:lstStyle>
          <a:p>
            <a:pPr lvl="0"/>
            <a:r>
              <a:rPr lang="en-US"/>
              <a:t>SUBHEAD Column </a:t>
            </a:r>
            <a:r>
              <a:rPr lang="en-US" err="1"/>
              <a:t>ONe</a:t>
            </a:r>
            <a:endParaRPr lang="en-US"/>
          </a:p>
        </p:txBody>
      </p:sp>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p:txBody>
          <a:bodyPr/>
          <a:lstStyle/>
          <a:p>
            <a:fld id="{4C68A6B7-C7B3-A54F-9BDE-129616921D3C}" type="datetime4">
              <a:rPr lang="en-US" smtClean="0"/>
              <a:t>September 27, 2021</a:t>
            </a:fld>
            <a:endParaRPr lang="en-US"/>
          </a:p>
        </p:txBody>
      </p:sp>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
        <p:nvSpPr>
          <p:cNvPr id="7" name="Text Placeholder 15">
            <a:extLst>
              <a:ext uri="{FF2B5EF4-FFF2-40B4-BE49-F238E27FC236}">
                <a16:creationId xmlns:a16="http://schemas.microsoft.com/office/drawing/2014/main" id="{F830867C-9860-A540-B2F8-B4F1E5421A7C}"/>
              </a:ext>
            </a:extLst>
          </p:cNvPr>
          <p:cNvSpPr>
            <a:spLocks noGrp="1"/>
          </p:cNvSpPr>
          <p:nvPr>
            <p:ph type="body" sz="quarter" idx="13" hasCustomPrompt="1"/>
          </p:nvPr>
        </p:nvSpPr>
        <p:spPr>
          <a:xfrm>
            <a:off x="4297680" y="1737360"/>
            <a:ext cx="3566160" cy="194990"/>
          </a:xfrm>
        </p:spPr>
        <p:txBody>
          <a:bodyPr lIns="457200" tIns="0">
            <a:spAutoFit/>
          </a:bodyPr>
          <a:lstStyle>
            <a:lvl1pPr marL="0" indent="0">
              <a:buNone/>
              <a:defRPr b="1" cap="all" baseline="0"/>
            </a:lvl1pPr>
            <a:lvl2pPr marL="342900" indent="0">
              <a:buNone/>
              <a:defRPr b="1" cap="all" baseline="0"/>
            </a:lvl2pPr>
            <a:lvl3pPr marL="685800" indent="0">
              <a:buNone/>
              <a:defRPr b="1" cap="all" baseline="0"/>
            </a:lvl3pPr>
            <a:lvl4pPr marL="1028700" indent="0">
              <a:buNone/>
              <a:defRPr b="1" cap="all" baseline="0"/>
            </a:lvl4pPr>
            <a:lvl5pPr marL="1371600" indent="0">
              <a:buNone/>
              <a:defRPr b="1" cap="all" baseline="0"/>
            </a:lvl5pPr>
          </a:lstStyle>
          <a:p>
            <a:pPr lvl="0"/>
            <a:r>
              <a:rPr lang="en-US"/>
              <a:t>SUBHEAD Column Two</a:t>
            </a:r>
          </a:p>
        </p:txBody>
      </p:sp>
      <p:sp>
        <p:nvSpPr>
          <p:cNvPr id="4" name="Title 3">
            <a:extLst>
              <a:ext uri="{FF2B5EF4-FFF2-40B4-BE49-F238E27FC236}">
                <a16:creationId xmlns:a16="http://schemas.microsoft.com/office/drawing/2014/main" id="{45C5E1AE-0792-394B-9E7A-879951F706B3}"/>
              </a:ext>
            </a:extLst>
          </p:cNvPr>
          <p:cNvSpPr>
            <a:spLocks noGrp="1"/>
          </p:cNvSpPr>
          <p:nvPr>
            <p:ph type="title" hasCustomPrompt="1"/>
          </p:nvPr>
        </p:nvSpPr>
        <p:spPr>
          <a:xfrm>
            <a:off x="550920" y="731519"/>
            <a:ext cx="7315200" cy="463973"/>
          </a:xfrm>
        </p:spPr>
        <p:txBody>
          <a:bodyPr rIns="91440"/>
          <a:lstStyle/>
          <a:p>
            <a:r>
              <a:rPr lang="en-US"/>
              <a:t>Header w/two columns</a:t>
            </a:r>
          </a:p>
        </p:txBody>
      </p:sp>
      <p:sp>
        <p:nvSpPr>
          <p:cNvPr id="9" name="Text Placeholder 5">
            <a:extLst>
              <a:ext uri="{FF2B5EF4-FFF2-40B4-BE49-F238E27FC236}">
                <a16:creationId xmlns:a16="http://schemas.microsoft.com/office/drawing/2014/main" id="{B157FE83-27AE-694E-BF40-F95F8F859A27}"/>
              </a:ext>
            </a:extLst>
          </p:cNvPr>
          <p:cNvSpPr>
            <a:spLocks noGrp="1"/>
          </p:cNvSpPr>
          <p:nvPr>
            <p:ph type="body" sz="quarter" idx="15" hasCustomPrompt="1"/>
          </p:nvPr>
        </p:nvSpPr>
        <p:spPr>
          <a:xfrm>
            <a:off x="548323" y="2011680"/>
            <a:ext cx="3566477" cy="1164486"/>
          </a:xfrm>
        </p:spPr>
        <p:txBody>
          <a:bodyPr>
            <a:spAutoFit/>
          </a:bodyPr>
          <a:lstStyle>
            <a:lvl1pPr>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ead</a:t>
            </a:r>
            <a:r>
              <a:rPr lang="en-US"/>
              <a:t>.</a:t>
            </a:r>
          </a:p>
        </p:txBody>
      </p:sp>
      <p:sp>
        <p:nvSpPr>
          <p:cNvPr id="10" name="Text Placeholder 5">
            <a:extLst>
              <a:ext uri="{FF2B5EF4-FFF2-40B4-BE49-F238E27FC236}">
                <a16:creationId xmlns:a16="http://schemas.microsoft.com/office/drawing/2014/main" id="{068A866F-2F9E-6E49-97F6-DCF922A47819}"/>
              </a:ext>
            </a:extLst>
          </p:cNvPr>
          <p:cNvSpPr>
            <a:spLocks noGrp="1"/>
          </p:cNvSpPr>
          <p:nvPr>
            <p:ph type="body" sz="quarter" idx="16" hasCustomPrompt="1"/>
          </p:nvPr>
        </p:nvSpPr>
        <p:spPr>
          <a:xfrm>
            <a:off x="4297680" y="2011680"/>
            <a:ext cx="3566477" cy="1164486"/>
          </a:xfrm>
        </p:spPr>
        <p:txBody>
          <a:bodyPr>
            <a:spAutoFit/>
          </a:bodyPr>
          <a:lstStyle>
            <a:lvl1pPr>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ead</a:t>
            </a:r>
            <a:r>
              <a:rPr lang="en-US"/>
              <a:t>.</a:t>
            </a:r>
          </a:p>
        </p:txBody>
      </p:sp>
    </p:spTree>
    <p:extLst>
      <p:ext uri="{BB962C8B-B14F-4D97-AF65-F5344CB8AC3E}">
        <p14:creationId xmlns:p14="http://schemas.microsoft.com/office/powerpoint/2010/main" val="4108702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divider">
    <p:bg>
      <p:bgPr>
        <a:gradFill>
          <a:gsLst>
            <a:gs pos="0">
              <a:srgbClr val="005587"/>
            </a:gs>
            <a:gs pos="88000">
              <a:srgbClr val="2774AE"/>
            </a:gs>
            <a:gs pos="100000">
              <a:srgbClr val="5295C9"/>
            </a:gs>
          </a:gsLst>
          <a:lin ang="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D122FA0-86C4-384C-B548-6D9928BC3E47}"/>
              </a:ext>
            </a:extLst>
          </p:cNvPr>
          <p:cNvSpPr/>
          <p:nvPr/>
        </p:nvSpPr>
        <p:spPr>
          <a:xfrm>
            <a:off x="0" y="0"/>
            <a:ext cx="9144000" cy="4572000"/>
          </a:xfrm>
          <a:prstGeom prst="rect">
            <a:avLst/>
          </a:prstGeom>
          <a:gradFill>
            <a:gsLst>
              <a:gs pos="0">
                <a:srgbClr val="005587"/>
              </a:gs>
              <a:gs pos="88000">
                <a:srgbClr val="2774AE"/>
              </a:gs>
              <a:gs pos="100000">
                <a:srgbClr val="5295C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2" name="Title 1"/>
          <p:cNvSpPr>
            <a:spLocks noGrp="1"/>
          </p:cNvSpPr>
          <p:nvPr>
            <p:ph type="ctrTitle" hasCustomPrompt="1"/>
          </p:nvPr>
        </p:nvSpPr>
        <p:spPr>
          <a:xfrm>
            <a:off x="640079" y="2086031"/>
            <a:ext cx="7223760" cy="548640"/>
          </a:xfrm>
        </p:spPr>
        <p:txBody>
          <a:bodyPr wrap="square" lIns="0" tIns="0" bIns="0" anchor="t" anchorCtr="0">
            <a:spAutoFit/>
          </a:bodyPr>
          <a:lstStyle>
            <a:lvl1pPr algn="l">
              <a:defRPr sz="4000" b="1" i="0">
                <a:solidFill>
                  <a:schemeClr val="bg1"/>
                </a:solidFill>
              </a:defRPr>
            </a:lvl1pPr>
          </a:lstStyle>
          <a:p>
            <a:r>
              <a:rPr lang="en-US"/>
              <a:t>Section Divider</a:t>
            </a:r>
          </a:p>
        </p:txBody>
      </p:sp>
      <p:pic>
        <p:nvPicPr>
          <p:cNvPr id="12" name="Graphic 11">
            <a:extLst>
              <a:ext uri="{FF2B5EF4-FFF2-40B4-BE49-F238E27FC236}">
                <a16:creationId xmlns:a16="http://schemas.microsoft.com/office/drawing/2014/main" id="{18F0C7FD-6DBB-934B-8AA0-9604C63E40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080" y="1828800"/>
            <a:ext cx="507248" cy="144928"/>
          </a:xfrm>
          <a:prstGeom prst="rect">
            <a:avLst/>
          </a:prstGeom>
        </p:spPr>
      </p:pic>
      <p:pic>
        <p:nvPicPr>
          <p:cNvPr id="8" name="Graphic 7">
            <a:extLst>
              <a:ext uri="{FF2B5EF4-FFF2-40B4-BE49-F238E27FC236}">
                <a16:creationId xmlns:a16="http://schemas.microsoft.com/office/drawing/2014/main" id="{E475807C-5862-DC4B-811D-8ABD15B2F9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 y="1828800"/>
            <a:ext cx="507248" cy="144928"/>
          </a:xfrm>
          <a:prstGeom prst="rect">
            <a:avLst/>
          </a:prstGeom>
        </p:spPr>
      </p:pic>
      <p:sp>
        <p:nvSpPr>
          <p:cNvPr id="9" name="Date Placeholder 3">
            <a:extLst>
              <a:ext uri="{FF2B5EF4-FFF2-40B4-BE49-F238E27FC236}">
                <a16:creationId xmlns:a16="http://schemas.microsoft.com/office/drawing/2014/main" id="{1CA9EA19-A7C1-FB4E-88DE-9B1C39330C0C}"/>
              </a:ext>
            </a:extLst>
          </p:cNvPr>
          <p:cNvSpPr>
            <a:spLocks noGrp="1"/>
          </p:cNvSpPr>
          <p:nvPr>
            <p:ph type="dt" sz="half" idx="2"/>
          </p:nvPr>
        </p:nvSpPr>
        <p:spPr>
          <a:xfrm>
            <a:off x="6691556" y="4828032"/>
            <a:ext cx="1371600" cy="141577"/>
          </a:xfrm>
          <a:prstGeom prst="rect">
            <a:avLst/>
          </a:prstGeom>
        </p:spPr>
        <p:txBody>
          <a:bodyPr vert="horz" wrap="square" lIns="91440" tIns="9144" rIns="91440" bIns="9144" rtlCol="0" anchor="b" anchorCtr="0">
            <a:spAutoFit/>
          </a:bodyPr>
          <a:lstStyle>
            <a:lvl1pPr algn="r">
              <a:defRPr sz="800">
                <a:solidFill>
                  <a:srgbClr val="2774AE"/>
                </a:solidFill>
              </a:defRPr>
            </a:lvl1pPr>
          </a:lstStyle>
          <a:p>
            <a:fld id="{260DE91C-4DE6-034F-AAF9-EE5E1EF728D3}" type="datetime4">
              <a:rPr lang="en-US" smtClean="0"/>
              <a:t>September 27, 2021</a:t>
            </a:fld>
            <a:endParaRPr lang="en-US"/>
          </a:p>
        </p:txBody>
      </p:sp>
      <p:sp>
        <p:nvSpPr>
          <p:cNvPr id="11" name="Slide Number Placeholder 5">
            <a:extLst>
              <a:ext uri="{FF2B5EF4-FFF2-40B4-BE49-F238E27FC236}">
                <a16:creationId xmlns:a16="http://schemas.microsoft.com/office/drawing/2014/main" id="{FF7347BB-A599-8644-ACCA-8DFD46971ADE}"/>
              </a:ext>
            </a:extLst>
          </p:cNvPr>
          <p:cNvSpPr>
            <a:spLocks noGrp="1"/>
          </p:cNvSpPr>
          <p:nvPr>
            <p:ph type="sldNum" sz="quarter" idx="4"/>
          </p:nvPr>
        </p:nvSpPr>
        <p:spPr>
          <a:xfrm>
            <a:off x="8137002" y="4824068"/>
            <a:ext cx="799180" cy="141577"/>
          </a:xfrm>
          <a:prstGeom prst="rect">
            <a:avLst/>
          </a:prstGeom>
        </p:spPr>
        <p:txBody>
          <a:bodyPr vert="horz" wrap="square" lIns="91440" tIns="9144" rIns="91440" bIns="9144" rtlCol="0" anchor="b" anchorCtr="0">
            <a:spAutoFit/>
          </a:bodyPr>
          <a:lstStyle>
            <a:lvl1pPr algn="r">
              <a:defRPr sz="800">
                <a:solidFill>
                  <a:srgbClr val="2774AE"/>
                </a:solidFill>
              </a:defRPr>
            </a:lvl1pPr>
          </a:lstStyle>
          <a:p>
            <a:fld id="{8368066F-241F-DA46-A244-6F6C08E1BFA8}" type="slidenum">
              <a:rPr lang="en-US" smtClean="0"/>
              <a:pPr/>
              <a:t>‹#›</a:t>
            </a:fld>
            <a:endParaRPr lang="en-US"/>
          </a:p>
        </p:txBody>
      </p:sp>
    </p:spTree>
    <p:extLst>
      <p:ext uri="{BB962C8B-B14F-4D97-AF65-F5344CB8AC3E}">
        <p14:creationId xmlns:p14="http://schemas.microsoft.com/office/powerpoint/2010/main" val="311580539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w/copy">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096DF2BE-5EBE-5B40-92D3-2880086C2AD6}"/>
              </a:ext>
            </a:extLst>
          </p:cNvPr>
          <p:cNvSpPr>
            <a:spLocks noGrp="1"/>
          </p:cNvSpPr>
          <p:nvPr>
            <p:ph type="body" sz="quarter" idx="12" hasCustomPrompt="1"/>
          </p:nvPr>
        </p:nvSpPr>
        <p:spPr>
          <a:xfrm>
            <a:off x="548640" y="1737360"/>
            <a:ext cx="7314883" cy="194990"/>
          </a:xfrm>
        </p:spPr>
        <p:txBody>
          <a:bodyPr lIns="457200" tIns="0" anchor="t" anchorCtr="0">
            <a:spAutoFit/>
          </a:bodyPr>
          <a:lstStyle>
            <a:lvl1pPr marL="0" indent="0">
              <a:buNone/>
              <a:defRPr b="1" cap="all" baseline="0"/>
            </a:lvl1pPr>
            <a:lvl2pPr marL="342900" indent="0">
              <a:buNone/>
              <a:defRPr b="1" cap="all" baseline="0"/>
            </a:lvl2pPr>
            <a:lvl3pPr marL="685800" indent="0">
              <a:buNone/>
              <a:defRPr b="1" cap="all" baseline="0"/>
            </a:lvl3pPr>
            <a:lvl4pPr marL="1028700" indent="0">
              <a:buNone/>
              <a:defRPr b="1" cap="all" baseline="0"/>
            </a:lvl4pPr>
            <a:lvl5pPr marL="1371600" indent="0">
              <a:buNone/>
              <a:defRPr b="1" cap="all" baseline="0"/>
            </a:lvl5pPr>
          </a:lstStyle>
          <a:p>
            <a:pPr lvl="0"/>
            <a:r>
              <a:rPr lang="en-US"/>
              <a:t>SUBHEAD IF NEEDED</a:t>
            </a:r>
          </a:p>
        </p:txBody>
      </p:sp>
      <p:sp>
        <p:nvSpPr>
          <p:cNvPr id="5" name="Title 4">
            <a:extLst>
              <a:ext uri="{FF2B5EF4-FFF2-40B4-BE49-F238E27FC236}">
                <a16:creationId xmlns:a16="http://schemas.microsoft.com/office/drawing/2014/main" id="{BFFF5B99-4483-7844-825B-674CD4A40F0F}"/>
              </a:ext>
            </a:extLst>
          </p:cNvPr>
          <p:cNvSpPr>
            <a:spLocks noGrp="1"/>
          </p:cNvSpPr>
          <p:nvPr>
            <p:ph type="title" hasCustomPrompt="1"/>
          </p:nvPr>
        </p:nvSpPr>
        <p:spPr>
          <a:xfrm>
            <a:off x="550920" y="731519"/>
            <a:ext cx="7315200" cy="463973"/>
          </a:xfrm>
        </p:spPr>
        <p:txBody>
          <a:bodyPr rIns="91440"/>
          <a:lstStyle/>
          <a:p>
            <a:r>
              <a:rPr lang="en-US"/>
              <a:t>Preferred header w/copy</a:t>
            </a:r>
          </a:p>
        </p:txBody>
      </p:sp>
      <p:sp>
        <p:nvSpPr>
          <p:cNvPr id="7" name="Date Placeholder 3">
            <a:extLst>
              <a:ext uri="{FF2B5EF4-FFF2-40B4-BE49-F238E27FC236}">
                <a16:creationId xmlns:a16="http://schemas.microsoft.com/office/drawing/2014/main" id="{9B2D8B90-BE9B-5843-B008-CBCB235CA4A3}"/>
              </a:ext>
            </a:extLst>
          </p:cNvPr>
          <p:cNvSpPr>
            <a:spLocks noGrp="1"/>
          </p:cNvSpPr>
          <p:nvPr>
            <p:ph type="dt" sz="half" idx="2"/>
          </p:nvPr>
        </p:nvSpPr>
        <p:spPr>
          <a:xfrm>
            <a:off x="6691556" y="4828032"/>
            <a:ext cx="1371600" cy="141577"/>
          </a:xfrm>
          <a:prstGeom prst="rect">
            <a:avLst/>
          </a:prstGeom>
        </p:spPr>
        <p:txBody>
          <a:bodyPr vert="horz" wrap="square" lIns="91440" tIns="9144" rIns="91440" bIns="9144" rtlCol="0" anchor="b" anchorCtr="0">
            <a:spAutoFit/>
          </a:bodyPr>
          <a:lstStyle>
            <a:lvl1pPr algn="r">
              <a:defRPr sz="800">
                <a:solidFill>
                  <a:srgbClr val="2774AE"/>
                </a:solidFill>
              </a:defRPr>
            </a:lvl1pPr>
          </a:lstStyle>
          <a:p>
            <a:fld id="{260DE91C-4DE6-034F-AAF9-EE5E1EF728D3}" type="datetime4">
              <a:rPr lang="en-US" smtClean="0"/>
              <a:t>September 27, 2021</a:t>
            </a:fld>
            <a:endParaRPr lang="en-US"/>
          </a:p>
        </p:txBody>
      </p:sp>
      <p:sp>
        <p:nvSpPr>
          <p:cNvPr id="8" name="Slide Number Placeholder 5">
            <a:extLst>
              <a:ext uri="{FF2B5EF4-FFF2-40B4-BE49-F238E27FC236}">
                <a16:creationId xmlns:a16="http://schemas.microsoft.com/office/drawing/2014/main" id="{8878FDE4-59D5-A74C-9DA6-FAE5AA21D57E}"/>
              </a:ext>
            </a:extLst>
          </p:cNvPr>
          <p:cNvSpPr>
            <a:spLocks noGrp="1"/>
          </p:cNvSpPr>
          <p:nvPr>
            <p:ph type="sldNum" sz="quarter" idx="4"/>
          </p:nvPr>
        </p:nvSpPr>
        <p:spPr>
          <a:xfrm>
            <a:off x="8137002" y="4824068"/>
            <a:ext cx="799180" cy="141577"/>
          </a:xfrm>
          <a:prstGeom prst="rect">
            <a:avLst/>
          </a:prstGeom>
        </p:spPr>
        <p:txBody>
          <a:bodyPr vert="horz" wrap="square" lIns="91440" tIns="9144" rIns="91440" bIns="9144" rtlCol="0" anchor="b" anchorCtr="0">
            <a:spAutoFit/>
          </a:bodyPr>
          <a:lstStyle>
            <a:lvl1pPr algn="r">
              <a:defRPr sz="800">
                <a:solidFill>
                  <a:srgbClr val="2774AE"/>
                </a:solidFill>
              </a:defRPr>
            </a:lvl1pPr>
          </a:lstStyle>
          <a:p>
            <a:fld id="{8368066F-241F-DA46-A244-6F6C08E1BFA8}" type="slidenum">
              <a:rPr lang="en-US" smtClean="0"/>
              <a:pPr/>
              <a:t>‹#›</a:t>
            </a:fld>
            <a:endParaRPr lang="en-US"/>
          </a:p>
        </p:txBody>
      </p:sp>
      <p:sp>
        <p:nvSpPr>
          <p:cNvPr id="6" name="Text Placeholder 5">
            <a:extLst>
              <a:ext uri="{FF2B5EF4-FFF2-40B4-BE49-F238E27FC236}">
                <a16:creationId xmlns:a16="http://schemas.microsoft.com/office/drawing/2014/main" id="{A420F5BA-667E-9B47-A37D-9263A12DA1DF}"/>
              </a:ext>
            </a:extLst>
          </p:cNvPr>
          <p:cNvSpPr>
            <a:spLocks noGrp="1"/>
          </p:cNvSpPr>
          <p:nvPr>
            <p:ph type="body" sz="quarter" idx="13" hasCustomPrompt="1"/>
          </p:nvPr>
        </p:nvSpPr>
        <p:spPr>
          <a:xfrm>
            <a:off x="548323" y="2011680"/>
            <a:ext cx="7315200" cy="582788"/>
          </a:xfrm>
        </p:spPr>
        <p:txBody>
          <a:bodyPr lIns="457200"/>
          <a:lstStyle>
            <a:lvl1pPr>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ead</a:t>
            </a:r>
            <a:r>
              <a:rPr lang="en-US"/>
              <a:t>.</a:t>
            </a:r>
          </a:p>
        </p:txBody>
      </p:sp>
      <p:sp>
        <p:nvSpPr>
          <p:cNvPr id="9" name="TextBox 8">
            <a:extLst>
              <a:ext uri="{FF2B5EF4-FFF2-40B4-BE49-F238E27FC236}">
                <a16:creationId xmlns:a16="http://schemas.microsoft.com/office/drawing/2014/main" id="{1118909B-8708-D647-8E99-60B2C9AC1454}"/>
              </a:ext>
            </a:extLst>
          </p:cNvPr>
          <p:cNvSpPr txBox="1"/>
          <p:nvPr userDrawn="1"/>
        </p:nvSpPr>
        <p:spPr>
          <a:xfrm>
            <a:off x="1638886" y="4895557"/>
            <a:ext cx="184731" cy="30008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173511158"/>
      </p:ext>
    </p:extLst>
  </p:cSld>
  <p:clrMapOvr>
    <a:masterClrMapping/>
  </p:clrMapOvr>
  <p:extLst>
    <p:ext uri="{DCECCB84-F9BA-43D5-87BE-67443E8EF086}">
      <p15:sldGuideLst xmlns:p15="http://schemas.microsoft.com/office/powerpoint/2012/main">
        <p15:guide id="1" pos="508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ondary Header w/copy">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096DF2BE-5EBE-5B40-92D3-2880086C2AD6}"/>
              </a:ext>
            </a:extLst>
          </p:cNvPr>
          <p:cNvSpPr>
            <a:spLocks noGrp="1"/>
          </p:cNvSpPr>
          <p:nvPr>
            <p:ph type="body" sz="quarter" idx="12" hasCustomPrompt="1"/>
          </p:nvPr>
        </p:nvSpPr>
        <p:spPr>
          <a:xfrm>
            <a:off x="548640" y="1737360"/>
            <a:ext cx="7314883" cy="194990"/>
          </a:xfrm>
        </p:spPr>
        <p:txBody>
          <a:bodyPr lIns="457200" tIns="0" anchor="t" anchorCtr="0">
            <a:spAutoFit/>
          </a:bodyPr>
          <a:lstStyle>
            <a:lvl1pPr marL="0" indent="0">
              <a:buNone/>
              <a:defRPr b="1" cap="all" baseline="0"/>
            </a:lvl1pPr>
            <a:lvl2pPr marL="342900" indent="0">
              <a:buNone/>
              <a:defRPr b="1" cap="all" baseline="0"/>
            </a:lvl2pPr>
            <a:lvl3pPr marL="685800" indent="0">
              <a:buNone/>
              <a:defRPr b="1" cap="all" baseline="0"/>
            </a:lvl3pPr>
            <a:lvl4pPr marL="1028700" indent="0">
              <a:buNone/>
              <a:defRPr b="1" cap="all" baseline="0"/>
            </a:lvl4pPr>
            <a:lvl5pPr marL="1371600" indent="0">
              <a:buNone/>
              <a:defRPr b="1" cap="all" baseline="0"/>
            </a:lvl5pPr>
          </a:lstStyle>
          <a:p>
            <a:pPr lvl="0"/>
            <a:r>
              <a:rPr lang="en-US"/>
              <a:t>SUBHEAD IF NEEDED</a:t>
            </a:r>
          </a:p>
        </p:txBody>
      </p:sp>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p:txBody>
          <a:bodyPr/>
          <a:lstStyle/>
          <a:p>
            <a:fld id="{F4C142B3-A04F-D147-84F4-DCE24448D5E7}" type="datetime4">
              <a:rPr lang="en-US" smtClean="0"/>
              <a:t>September 27, 2021</a:t>
            </a:fld>
            <a:endParaRPr lang="en-US"/>
          </a:p>
        </p:txBody>
      </p:sp>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
        <p:nvSpPr>
          <p:cNvPr id="4" name="Title 3">
            <a:extLst>
              <a:ext uri="{FF2B5EF4-FFF2-40B4-BE49-F238E27FC236}">
                <a16:creationId xmlns:a16="http://schemas.microsoft.com/office/drawing/2014/main" id="{D63CAA0F-ED58-224B-A38C-B7185D4A86DC}"/>
              </a:ext>
            </a:extLst>
          </p:cNvPr>
          <p:cNvSpPr>
            <a:spLocks noGrp="1"/>
          </p:cNvSpPr>
          <p:nvPr>
            <p:ph type="title" hasCustomPrompt="1"/>
          </p:nvPr>
        </p:nvSpPr>
        <p:spPr>
          <a:xfrm>
            <a:off x="548640" y="822960"/>
            <a:ext cx="7315200" cy="365760"/>
          </a:xfrm>
        </p:spPr>
        <p:txBody>
          <a:bodyPr rIns="91440"/>
          <a:lstStyle>
            <a:lvl1pPr>
              <a:defRPr sz="2200">
                <a:solidFill>
                  <a:schemeClr val="bg1"/>
                </a:solidFill>
              </a:defRPr>
            </a:lvl1pPr>
          </a:lstStyle>
          <a:p>
            <a:r>
              <a:rPr lang="en-US"/>
              <a:t>Secondary Header w/copy</a:t>
            </a:r>
          </a:p>
        </p:txBody>
      </p:sp>
      <p:sp>
        <p:nvSpPr>
          <p:cNvPr id="8" name="Text Placeholder 5">
            <a:extLst>
              <a:ext uri="{FF2B5EF4-FFF2-40B4-BE49-F238E27FC236}">
                <a16:creationId xmlns:a16="http://schemas.microsoft.com/office/drawing/2014/main" id="{1BFD5973-E0B4-874F-87AB-BE09B5209393}"/>
              </a:ext>
            </a:extLst>
          </p:cNvPr>
          <p:cNvSpPr>
            <a:spLocks noGrp="1"/>
          </p:cNvSpPr>
          <p:nvPr>
            <p:ph type="body" sz="quarter" idx="13" hasCustomPrompt="1"/>
          </p:nvPr>
        </p:nvSpPr>
        <p:spPr>
          <a:xfrm>
            <a:off x="548323" y="2011680"/>
            <a:ext cx="7315200" cy="582788"/>
          </a:xfrm>
        </p:spPr>
        <p:txBody>
          <a:bodyPr>
            <a:spAutoFit/>
          </a:bodyPr>
          <a:lstStyle>
            <a:lvl1pPr>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ead</a:t>
            </a:r>
            <a:r>
              <a:rPr lang="en-US"/>
              <a:t>.</a:t>
            </a:r>
          </a:p>
        </p:txBody>
      </p:sp>
    </p:spTree>
    <p:extLst>
      <p:ext uri="{BB962C8B-B14F-4D97-AF65-F5344CB8AC3E}">
        <p14:creationId xmlns:p14="http://schemas.microsoft.com/office/powerpoint/2010/main" val="1673244717"/>
      </p:ext>
    </p:extLst>
  </p:cSld>
  <p:clrMapOvr>
    <a:masterClrMapping/>
  </p:clrMapOvr>
  <p:extLst>
    <p:ext uri="{DCECCB84-F9BA-43D5-87BE-67443E8EF086}">
      <p15:sldGuideLst xmlns:p15="http://schemas.microsoft.com/office/powerpoint/2012/main">
        <p15:guide id="1" pos="50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w/bullets">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p:txBody>
          <a:bodyPr/>
          <a:lstStyle/>
          <a:p>
            <a:fld id="{0B805946-DFBE-5149-B2D3-0131F8E4DFB0}" type="datetime4">
              <a:rPr lang="en-US" smtClean="0"/>
              <a:t>September 27, 2021</a:t>
            </a:fld>
            <a:endParaRPr lang="en-US"/>
          </a:p>
        </p:txBody>
      </p:sp>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
        <p:nvSpPr>
          <p:cNvPr id="4" name="Title 3">
            <a:extLst>
              <a:ext uri="{FF2B5EF4-FFF2-40B4-BE49-F238E27FC236}">
                <a16:creationId xmlns:a16="http://schemas.microsoft.com/office/drawing/2014/main" id="{BF8E7314-2ACD-9B4E-A929-90FAA35788D9}"/>
              </a:ext>
            </a:extLst>
          </p:cNvPr>
          <p:cNvSpPr>
            <a:spLocks noGrp="1"/>
          </p:cNvSpPr>
          <p:nvPr>
            <p:ph type="title" hasCustomPrompt="1"/>
          </p:nvPr>
        </p:nvSpPr>
        <p:spPr>
          <a:xfrm>
            <a:off x="550920" y="731520"/>
            <a:ext cx="7315200" cy="457200"/>
          </a:xfrm>
        </p:spPr>
        <p:txBody>
          <a:bodyPr rIns="91440"/>
          <a:lstStyle/>
          <a:p>
            <a:r>
              <a:rPr lang="en-US"/>
              <a:t>Header w/bullets</a:t>
            </a:r>
          </a:p>
        </p:txBody>
      </p:sp>
      <p:sp>
        <p:nvSpPr>
          <p:cNvPr id="3" name="Text Placeholder 2">
            <a:extLst>
              <a:ext uri="{FF2B5EF4-FFF2-40B4-BE49-F238E27FC236}">
                <a16:creationId xmlns:a16="http://schemas.microsoft.com/office/drawing/2014/main" id="{F63343D6-72EB-A54A-B1DB-4763B5EB30EE}"/>
              </a:ext>
            </a:extLst>
          </p:cNvPr>
          <p:cNvSpPr>
            <a:spLocks noGrp="1"/>
          </p:cNvSpPr>
          <p:nvPr>
            <p:ph type="body" sz="quarter" idx="12" hasCustomPrompt="1"/>
          </p:nvPr>
        </p:nvSpPr>
        <p:spPr>
          <a:xfrm>
            <a:off x="640080" y="1737360"/>
            <a:ext cx="7202488" cy="388889"/>
          </a:xfrm>
        </p:spPr>
        <p:txBody>
          <a:bodyPr/>
          <a:lstStyle>
            <a:lvl1pPr marL="173736" indent="-173736">
              <a:buFont typeface="Arial" panose="020B0604020202020204" pitchFamily="34" charset="0"/>
              <a:buChar char="•"/>
              <a:defRPr/>
            </a:lvl1pPr>
            <a:lvl2pPr marL="560070" indent="-285750">
              <a:buFont typeface="Arial" panose="020B0604020202020204" pitchFamily="34" charset="0"/>
              <a:buChar char="•"/>
              <a:defRPr/>
            </a:lvl2pPr>
            <a:lvl3pPr marL="834390" indent="-285750">
              <a:buFont typeface="Arial" panose="020B0604020202020204" pitchFamily="34" charset="0"/>
              <a:buChar char="•"/>
              <a:defRPr/>
            </a:lvl3pPr>
            <a:lvl4pPr marL="1108710" indent="-285750">
              <a:buFont typeface="Arial" panose="020B0604020202020204" pitchFamily="34" charset="0"/>
              <a:buChar char="•"/>
              <a:defRPr/>
            </a:lvl4pPr>
            <a:lvl5pPr marL="1383030" indent="-285750">
              <a:buFont typeface="Arial" panose="020B0604020202020204" pitchFamily="34" charset="0"/>
              <a:buChar char="•"/>
              <a:defRPr/>
            </a:lvl5pPr>
          </a:lstStyle>
          <a:p>
            <a:pPr lvl="0"/>
            <a:r>
              <a:rPr lang="en-US"/>
              <a:t>Most bulleted slides should have no more than 5 bullets with only about 5-6 words per bullet.</a:t>
            </a:r>
          </a:p>
        </p:txBody>
      </p:sp>
    </p:spTree>
    <p:extLst>
      <p:ext uri="{BB962C8B-B14F-4D97-AF65-F5344CB8AC3E}">
        <p14:creationId xmlns:p14="http://schemas.microsoft.com/office/powerpoint/2010/main" val="889749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w/two columns">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096DF2BE-5EBE-5B40-92D3-2880086C2AD6}"/>
              </a:ext>
            </a:extLst>
          </p:cNvPr>
          <p:cNvSpPr>
            <a:spLocks noGrp="1"/>
          </p:cNvSpPr>
          <p:nvPr>
            <p:ph type="body" sz="quarter" idx="12" hasCustomPrompt="1"/>
          </p:nvPr>
        </p:nvSpPr>
        <p:spPr>
          <a:xfrm>
            <a:off x="548640" y="1737360"/>
            <a:ext cx="3566160" cy="194990"/>
          </a:xfrm>
        </p:spPr>
        <p:txBody>
          <a:bodyPr lIns="457200" tIns="0">
            <a:spAutoFit/>
          </a:bodyPr>
          <a:lstStyle>
            <a:lvl1pPr marL="0" indent="0">
              <a:buNone/>
              <a:defRPr b="1" cap="all" baseline="0"/>
            </a:lvl1pPr>
            <a:lvl2pPr marL="342900" indent="0">
              <a:buNone/>
              <a:defRPr b="1" cap="all" baseline="0"/>
            </a:lvl2pPr>
            <a:lvl3pPr marL="685800" indent="0">
              <a:buNone/>
              <a:defRPr b="1" cap="all" baseline="0"/>
            </a:lvl3pPr>
            <a:lvl4pPr marL="1028700" indent="0">
              <a:buNone/>
              <a:defRPr b="1" cap="all" baseline="0"/>
            </a:lvl4pPr>
            <a:lvl5pPr marL="1371600" indent="0">
              <a:buNone/>
              <a:defRPr b="1" cap="all" baseline="0"/>
            </a:lvl5pPr>
          </a:lstStyle>
          <a:p>
            <a:pPr lvl="0"/>
            <a:r>
              <a:rPr lang="en-US"/>
              <a:t>SUBHEAD Column </a:t>
            </a:r>
            <a:r>
              <a:rPr lang="en-US" err="1"/>
              <a:t>ONe</a:t>
            </a:r>
            <a:endParaRPr lang="en-US"/>
          </a:p>
        </p:txBody>
      </p:sp>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p:txBody>
          <a:bodyPr/>
          <a:lstStyle/>
          <a:p>
            <a:fld id="{4C68A6B7-C7B3-A54F-9BDE-129616921D3C}" type="datetime4">
              <a:rPr lang="en-US" smtClean="0"/>
              <a:t>September 27, 2021</a:t>
            </a:fld>
            <a:endParaRPr lang="en-US"/>
          </a:p>
        </p:txBody>
      </p:sp>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
        <p:nvSpPr>
          <p:cNvPr id="7" name="Text Placeholder 15">
            <a:extLst>
              <a:ext uri="{FF2B5EF4-FFF2-40B4-BE49-F238E27FC236}">
                <a16:creationId xmlns:a16="http://schemas.microsoft.com/office/drawing/2014/main" id="{F830867C-9860-A540-B2F8-B4F1E5421A7C}"/>
              </a:ext>
            </a:extLst>
          </p:cNvPr>
          <p:cNvSpPr>
            <a:spLocks noGrp="1"/>
          </p:cNvSpPr>
          <p:nvPr>
            <p:ph type="body" sz="quarter" idx="13" hasCustomPrompt="1"/>
          </p:nvPr>
        </p:nvSpPr>
        <p:spPr>
          <a:xfrm>
            <a:off x="4297680" y="1737360"/>
            <a:ext cx="3566160" cy="194990"/>
          </a:xfrm>
        </p:spPr>
        <p:txBody>
          <a:bodyPr lIns="457200" tIns="0">
            <a:spAutoFit/>
          </a:bodyPr>
          <a:lstStyle>
            <a:lvl1pPr marL="0" indent="0">
              <a:buNone/>
              <a:defRPr b="1" cap="all" baseline="0"/>
            </a:lvl1pPr>
            <a:lvl2pPr marL="342900" indent="0">
              <a:buNone/>
              <a:defRPr b="1" cap="all" baseline="0"/>
            </a:lvl2pPr>
            <a:lvl3pPr marL="685800" indent="0">
              <a:buNone/>
              <a:defRPr b="1" cap="all" baseline="0"/>
            </a:lvl3pPr>
            <a:lvl4pPr marL="1028700" indent="0">
              <a:buNone/>
              <a:defRPr b="1" cap="all" baseline="0"/>
            </a:lvl4pPr>
            <a:lvl5pPr marL="1371600" indent="0">
              <a:buNone/>
              <a:defRPr b="1" cap="all" baseline="0"/>
            </a:lvl5pPr>
          </a:lstStyle>
          <a:p>
            <a:pPr lvl="0"/>
            <a:r>
              <a:rPr lang="en-US"/>
              <a:t>SUBHEAD Column Two</a:t>
            </a:r>
          </a:p>
        </p:txBody>
      </p:sp>
      <p:sp>
        <p:nvSpPr>
          <p:cNvPr id="4" name="Title 3">
            <a:extLst>
              <a:ext uri="{FF2B5EF4-FFF2-40B4-BE49-F238E27FC236}">
                <a16:creationId xmlns:a16="http://schemas.microsoft.com/office/drawing/2014/main" id="{45C5E1AE-0792-394B-9E7A-879951F706B3}"/>
              </a:ext>
            </a:extLst>
          </p:cNvPr>
          <p:cNvSpPr>
            <a:spLocks noGrp="1"/>
          </p:cNvSpPr>
          <p:nvPr>
            <p:ph type="title" hasCustomPrompt="1"/>
          </p:nvPr>
        </p:nvSpPr>
        <p:spPr>
          <a:xfrm>
            <a:off x="550920" y="731519"/>
            <a:ext cx="7315200" cy="463973"/>
          </a:xfrm>
        </p:spPr>
        <p:txBody>
          <a:bodyPr rIns="91440"/>
          <a:lstStyle/>
          <a:p>
            <a:r>
              <a:rPr lang="en-US"/>
              <a:t>Header w/two columns</a:t>
            </a:r>
          </a:p>
        </p:txBody>
      </p:sp>
      <p:sp>
        <p:nvSpPr>
          <p:cNvPr id="9" name="Text Placeholder 5">
            <a:extLst>
              <a:ext uri="{FF2B5EF4-FFF2-40B4-BE49-F238E27FC236}">
                <a16:creationId xmlns:a16="http://schemas.microsoft.com/office/drawing/2014/main" id="{B157FE83-27AE-694E-BF40-F95F8F859A27}"/>
              </a:ext>
            </a:extLst>
          </p:cNvPr>
          <p:cNvSpPr>
            <a:spLocks noGrp="1"/>
          </p:cNvSpPr>
          <p:nvPr>
            <p:ph type="body" sz="quarter" idx="15" hasCustomPrompt="1"/>
          </p:nvPr>
        </p:nvSpPr>
        <p:spPr>
          <a:xfrm>
            <a:off x="548323" y="2011680"/>
            <a:ext cx="3566477" cy="1164486"/>
          </a:xfrm>
        </p:spPr>
        <p:txBody>
          <a:bodyPr>
            <a:spAutoFit/>
          </a:bodyPr>
          <a:lstStyle>
            <a:lvl1pPr>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ead</a:t>
            </a:r>
            <a:r>
              <a:rPr lang="en-US"/>
              <a:t>.</a:t>
            </a:r>
          </a:p>
        </p:txBody>
      </p:sp>
      <p:sp>
        <p:nvSpPr>
          <p:cNvPr id="10" name="Text Placeholder 5">
            <a:extLst>
              <a:ext uri="{FF2B5EF4-FFF2-40B4-BE49-F238E27FC236}">
                <a16:creationId xmlns:a16="http://schemas.microsoft.com/office/drawing/2014/main" id="{068A866F-2F9E-6E49-97F6-DCF922A47819}"/>
              </a:ext>
            </a:extLst>
          </p:cNvPr>
          <p:cNvSpPr>
            <a:spLocks noGrp="1"/>
          </p:cNvSpPr>
          <p:nvPr>
            <p:ph type="body" sz="quarter" idx="16" hasCustomPrompt="1"/>
          </p:nvPr>
        </p:nvSpPr>
        <p:spPr>
          <a:xfrm>
            <a:off x="4297680" y="2011680"/>
            <a:ext cx="3566477" cy="1164486"/>
          </a:xfrm>
        </p:spPr>
        <p:txBody>
          <a:bodyPr>
            <a:spAutoFit/>
          </a:bodyPr>
          <a:lstStyle>
            <a:lvl1pPr>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ead</a:t>
            </a:r>
            <a:r>
              <a:rPr lang="en-US"/>
              <a:t>.</a:t>
            </a:r>
          </a:p>
        </p:txBody>
      </p:sp>
    </p:spTree>
    <p:extLst>
      <p:ext uri="{BB962C8B-B14F-4D97-AF65-F5344CB8AC3E}">
        <p14:creationId xmlns:p14="http://schemas.microsoft.com/office/powerpoint/2010/main" val="394216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w/two bullet columns">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p:txBody>
          <a:bodyPr/>
          <a:lstStyle/>
          <a:p>
            <a:fld id="{B2B3A867-B189-0245-A171-1693C1242F29}" type="datetime4">
              <a:rPr lang="en-US" smtClean="0"/>
              <a:t>September 27, 2021</a:t>
            </a:fld>
            <a:endParaRPr lang="en-US"/>
          </a:p>
        </p:txBody>
      </p:sp>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
        <p:nvSpPr>
          <p:cNvPr id="4" name="Title 3">
            <a:extLst>
              <a:ext uri="{FF2B5EF4-FFF2-40B4-BE49-F238E27FC236}">
                <a16:creationId xmlns:a16="http://schemas.microsoft.com/office/drawing/2014/main" id="{09448418-010D-4149-9BD8-03FCC37B04D4}"/>
              </a:ext>
            </a:extLst>
          </p:cNvPr>
          <p:cNvSpPr>
            <a:spLocks noGrp="1"/>
          </p:cNvSpPr>
          <p:nvPr>
            <p:ph type="title" hasCustomPrompt="1"/>
          </p:nvPr>
        </p:nvSpPr>
        <p:spPr>
          <a:xfrm>
            <a:off x="550920" y="731519"/>
            <a:ext cx="7315200" cy="463973"/>
          </a:xfrm>
        </p:spPr>
        <p:txBody>
          <a:bodyPr rIns="91440"/>
          <a:lstStyle/>
          <a:p>
            <a:r>
              <a:rPr lang="en-US"/>
              <a:t>Header w/two bullet columns</a:t>
            </a:r>
          </a:p>
        </p:txBody>
      </p:sp>
      <p:sp>
        <p:nvSpPr>
          <p:cNvPr id="7" name="Text Placeholder 5">
            <a:extLst>
              <a:ext uri="{FF2B5EF4-FFF2-40B4-BE49-F238E27FC236}">
                <a16:creationId xmlns:a16="http://schemas.microsoft.com/office/drawing/2014/main" id="{B2749595-5358-704F-8A11-E84BA8A00E00}"/>
              </a:ext>
            </a:extLst>
          </p:cNvPr>
          <p:cNvSpPr>
            <a:spLocks noGrp="1"/>
          </p:cNvSpPr>
          <p:nvPr>
            <p:ph type="body" sz="quarter" idx="15" hasCustomPrompt="1"/>
          </p:nvPr>
        </p:nvSpPr>
        <p:spPr>
          <a:xfrm>
            <a:off x="548323" y="1737360"/>
            <a:ext cx="3566477" cy="582788"/>
          </a:xfrm>
        </p:spPr>
        <p:txBody>
          <a:bodyPr>
            <a:spAutoFit/>
          </a:bodyPr>
          <a:lstStyle>
            <a:lvl1pPr marL="173736" indent="-173736">
              <a:buFont typeface="Arial" panose="020B0604020202020204" pitchFamily="34" charset="0"/>
              <a:buChar char="•"/>
              <a:defRPr/>
            </a:lvl1pPr>
          </a:lstStyle>
          <a:p>
            <a:pPr lvl="0"/>
            <a:r>
              <a:rPr lang="en-US"/>
              <a:t>Most bulleted slides should have no more than 5 bullets with only about 5-6 words per bullet</a:t>
            </a:r>
          </a:p>
        </p:txBody>
      </p:sp>
      <p:sp>
        <p:nvSpPr>
          <p:cNvPr id="10" name="Text Placeholder 5">
            <a:extLst>
              <a:ext uri="{FF2B5EF4-FFF2-40B4-BE49-F238E27FC236}">
                <a16:creationId xmlns:a16="http://schemas.microsoft.com/office/drawing/2014/main" id="{9A6BFEB6-DDCD-8A4B-8A98-BBF73B947152}"/>
              </a:ext>
            </a:extLst>
          </p:cNvPr>
          <p:cNvSpPr>
            <a:spLocks noGrp="1"/>
          </p:cNvSpPr>
          <p:nvPr>
            <p:ph type="body" sz="quarter" idx="16" hasCustomPrompt="1"/>
          </p:nvPr>
        </p:nvSpPr>
        <p:spPr>
          <a:xfrm>
            <a:off x="4297680" y="1737360"/>
            <a:ext cx="3566477" cy="582788"/>
          </a:xfrm>
        </p:spPr>
        <p:txBody>
          <a:bodyPr>
            <a:spAutoFit/>
          </a:bodyPr>
          <a:lstStyle>
            <a:lvl1pPr marL="173736" indent="-173736">
              <a:buFont typeface="Arial" panose="020B0604020202020204" pitchFamily="34" charset="0"/>
              <a:buChar char="•"/>
              <a:defRPr/>
            </a:lvl1pPr>
          </a:lstStyle>
          <a:p>
            <a:pPr lvl="0"/>
            <a:r>
              <a:rPr lang="en-US"/>
              <a:t>Most bulleted slides should have no more than 5 bullets with only about 5-6 words per bullet</a:t>
            </a:r>
          </a:p>
        </p:txBody>
      </p:sp>
    </p:spTree>
    <p:extLst>
      <p:ext uri="{BB962C8B-B14F-4D97-AF65-F5344CB8AC3E}">
        <p14:creationId xmlns:p14="http://schemas.microsoft.com/office/powerpoint/2010/main" val="2951882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w/number callouts">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p:txBody>
          <a:bodyPr/>
          <a:lstStyle/>
          <a:p>
            <a:fld id="{77C96FA2-E5FA-D940-9E4A-DB80F37458E4}" type="datetime4">
              <a:rPr lang="en-US" smtClean="0"/>
              <a:t>September 27, 2021</a:t>
            </a:fld>
            <a:endParaRPr lang="en-US"/>
          </a:p>
        </p:txBody>
      </p:sp>
      <p:sp>
        <p:nvSpPr>
          <p:cNvPr id="20" name="Label Placeholder 15">
            <a:extLst>
              <a:ext uri="{FF2B5EF4-FFF2-40B4-BE49-F238E27FC236}">
                <a16:creationId xmlns:a16="http://schemas.microsoft.com/office/drawing/2014/main" id="{393FEC69-576E-5A41-A66C-343864F51003}"/>
              </a:ext>
            </a:extLst>
          </p:cNvPr>
          <p:cNvSpPr>
            <a:spLocks noGrp="1"/>
          </p:cNvSpPr>
          <p:nvPr>
            <p:ph type="body" sz="quarter" idx="17" hasCustomPrompt="1"/>
          </p:nvPr>
        </p:nvSpPr>
        <p:spPr>
          <a:xfrm>
            <a:off x="1977468" y="3140309"/>
            <a:ext cx="1818445" cy="222818"/>
          </a:xfrm>
        </p:spPr>
        <p:txBody>
          <a:bodyPr wrap="square" lIns="0" tIns="0" rIns="0" bIns="0" anchor="t" anchorCtr="0">
            <a:spAutoFit/>
          </a:bodyPr>
          <a:lstStyle>
            <a:lvl1pPr marL="0" indent="0" algn="ctr">
              <a:buNone/>
              <a:defRPr sz="1600" b="0" cap="none" baseline="0"/>
            </a:lvl1pPr>
            <a:lvl2pPr marL="342900" indent="0">
              <a:buNone/>
              <a:defRPr b="1" cap="all" baseline="0"/>
            </a:lvl2pPr>
            <a:lvl3pPr marL="685800" indent="0">
              <a:buNone/>
              <a:defRPr b="1" cap="all" baseline="0"/>
            </a:lvl3pPr>
            <a:lvl4pPr marL="1028700" indent="0">
              <a:buNone/>
              <a:defRPr b="1" cap="all" baseline="0"/>
            </a:lvl4pPr>
            <a:lvl5pPr marL="1371600" indent="0">
              <a:buNone/>
              <a:defRPr b="1" cap="all" baseline="0"/>
            </a:lvl5pPr>
          </a:lstStyle>
          <a:p>
            <a:pPr lvl="0"/>
            <a:r>
              <a:rPr lang="en-US"/>
              <a:t>Label goes here</a:t>
            </a:r>
          </a:p>
        </p:txBody>
      </p:sp>
      <p:sp>
        <p:nvSpPr>
          <p:cNvPr id="16" name="Data Placeholder 15">
            <a:extLst>
              <a:ext uri="{FF2B5EF4-FFF2-40B4-BE49-F238E27FC236}">
                <a16:creationId xmlns:a16="http://schemas.microsoft.com/office/drawing/2014/main" id="{096DF2BE-5EBE-5B40-92D3-2880086C2AD6}"/>
              </a:ext>
            </a:extLst>
          </p:cNvPr>
          <p:cNvSpPr>
            <a:spLocks noGrp="1"/>
          </p:cNvSpPr>
          <p:nvPr>
            <p:ph type="body" sz="quarter" idx="12" hasCustomPrompt="1"/>
          </p:nvPr>
        </p:nvSpPr>
        <p:spPr>
          <a:xfrm>
            <a:off x="2725025" y="1360009"/>
            <a:ext cx="876202" cy="1738938"/>
          </a:xfrm>
        </p:spPr>
        <p:txBody>
          <a:bodyPr wrap="none" lIns="0" anchor="b" anchorCtr="0">
            <a:spAutoFit/>
          </a:bodyPr>
          <a:lstStyle>
            <a:lvl1pPr marL="0" indent="0" algn="l">
              <a:buNone/>
              <a:defRPr sz="11000" b="0" cap="none" baseline="0"/>
            </a:lvl1pPr>
            <a:lvl2pPr marL="342900" indent="0">
              <a:buNone/>
              <a:defRPr b="1" cap="all" baseline="0"/>
            </a:lvl2pPr>
            <a:lvl3pPr marL="685800" indent="0">
              <a:buNone/>
              <a:defRPr b="1" cap="all" baseline="0"/>
            </a:lvl3pPr>
            <a:lvl4pPr marL="1028700" indent="0">
              <a:buNone/>
              <a:defRPr b="1" cap="all" baseline="0"/>
            </a:lvl4pPr>
            <a:lvl5pPr marL="1371600" indent="0">
              <a:buNone/>
              <a:defRPr b="1" cap="all" baseline="0"/>
            </a:lvl5pPr>
          </a:lstStyle>
          <a:p>
            <a:pPr lvl="0"/>
            <a:r>
              <a:rPr lang="en-US"/>
              <a:t>1</a:t>
            </a:r>
          </a:p>
        </p:txBody>
      </p:sp>
      <p:sp>
        <p:nvSpPr>
          <p:cNvPr id="19" name="# symbol Placeholder 15">
            <a:extLst>
              <a:ext uri="{FF2B5EF4-FFF2-40B4-BE49-F238E27FC236}">
                <a16:creationId xmlns:a16="http://schemas.microsoft.com/office/drawing/2014/main" id="{75006981-AE6F-ED48-9FDA-C84F313AB315}"/>
              </a:ext>
            </a:extLst>
          </p:cNvPr>
          <p:cNvSpPr>
            <a:spLocks noGrp="1"/>
          </p:cNvSpPr>
          <p:nvPr>
            <p:ph type="body" sz="quarter" idx="16" hasCustomPrompt="1"/>
          </p:nvPr>
        </p:nvSpPr>
        <p:spPr>
          <a:xfrm>
            <a:off x="2173955" y="1944785"/>
            <a:ext cx="520334" cy="1154162"/>
          </a:xfrm>
        </p:spPr>
        <p:txBody>
          <a:bodyPr wrap="none" lIns="0" bIns="182880" anchor="b" anchorCtr="0">
            <a:spAutoFit/>
          </a:bodyPr>
          <a:lstStyle>
            <a:lvl1pPr marL="0" indent="0" algn="r">
              <a:buNone/>
              <a:defRPr sz="6000" b="0" cap="none" baseline="0"/>
            </a:lvl1pPr>
            <a:lvl2pPr marL="342900" indent="0">
              <a:buNone/>
              <a:defRPr b="1" cap="all" baseline="0"/>
            </a:lvl2pPr>
            <a:lvl3pPr marL="685800" indent="0">
              <a:buNone/>
              <a:defRPr b="1" cap="all" baseline="0"/>
            </a:lvl3pPr>
            <a:lvl4pPr marL="1028700" indent="0">
              <a:buNone/>
              <a:defRPr b="1" cap="all" baseline="0"/>
            </a:lvl4pPr>
            <a:lvl5pPr marL="1371600" indent="0">
              <a:buNone/>
              <a:defRPr b="1" cap="all" baseline="0"/>
            </a:lvl5pPr>
          </a:lstStyle>
          <a:p>
            <a:pPr lvl="0"/>
            <a:r>
              <a:rPr lang="en-US"/>
              <a:t>#</a:t>
            </a:r>
          </a:p>
        </p:txBody>
      </p:sp>
      <p:sp>
        <p:nvSpPr>
          <p:cNvPr id="21" name="Label Placeholder 15">
            <a:extLst>
              <a:ext uri="{FF2B5EF4-FFF2-40B4-BE49-F238E27FC236}">
                <a16:creationId xmlns:a16="http://schemas.microsoft.com/office/drawing/2014/main" id="{281D7D63-1772-2548-8E9D-38CC73E7E410}"/>
              </a:ext>
            </a:extLst>
          </p:cNvPr>
          <p:cNvSpPr>
            <a:spLocks noGrp="1"/>
          </p:cNvSpPr>
          <p:nvPr>
            <p:ph type="body" sz="quarter" idx="18" hasCustomPrompt="1"/>
          </p:nvPr>
        </p:nvSpPr>
        <p:spPr>
          <a:xfrm>
            <a:off x="6019269" y="3140309"/>
            <a:ext cx="1818445" cy="222818"/>
          </a:xfrm>
        </p:spPr>
        <p:txBody>
          <a:bodyPr wrap="square" lIns="0" tIns="0" rIns="0" bIns="0" anchor="t" anchorCtr="0">
            <a:spAutoFit/>
          </a:bodyPr>
          <a:lstStyle>
            <a:lvl1pPr marL="0" indent="0" algn="ctr">
              <a:buNone/>
              <a:defRPr sz="1600" b="0" cap="none" baseline="0"/>
            </a:lvl1pPr>
            <a:lvl2pPr marL="342900" indent="0">
              <a:buNone/>
              <a:defRPr b="1" cap="all" baseline="0"/>
            </a:lvl2pPr>
            <a:lvl3pPr marL="685800" indent="0">
              <a:buNone/>
              <a:defRPr b="1" cap="all" baseline="0"/>
            </a:lvl3pPr>
            <a:lvl4pPr marL="1028700" indent="0">
              <a:buNone/>
              <a:defRPr b="1" cap="all" baseline="0"/>
            </a:lvl4pPr>
            <a:lvl5pPr marL="1371600" indent="0">
              <a:buNone/>
              <a:defRPr b="1" cap="all" baseline="0"/>
            </a:lvl5pPr>
          </a:lstStyle>
          <a:p>
            <a:pPr lvl="0"/>
            <a:r>
              <a:rPr lang="en-US"/>
              <a:t>Label goes here</a:t>
            </a:r>
          </a:p>
        </p:txBody>
      </p:sp>
      <p:sp>
        <p:nvSpPr>
          <p:cNvPr id="14" name="Data Placeholder 15">
            <a:extLst>
              <a:ext uri="{FF2B5EF4-FFF2-40B4-BE49-F238E27FC236}">
                <a16:creationId xmlns:a16="http://schemas.microsoft.com/office/drawing/2014/main" id="{0D991CE4-8961-6642-9F1F-CD254B61DBC1}"/>
              </a:ext>
            </a:extLst>
          </p:cNvPr>
          <p:cNvSpPr>
            <a:spLocks noGrp="1"/>
          </p:cNvSpPr>
          <p:nvPr>
            <p:ph type="body" sz="quarter" idx="14" hasCustomPrompt="1"/>
          </p:nvPr>
        </p:nvSpPr>
        <p:spPr>
          <a:xfrm>
            <a:off x="6117727" y="1566989"/>
            <a:ext cx="1567737" cy="1531958"/>
          </a:xfrm>
        </p:spPr>
        <p:txBody>
          <a:bodyPr wrap="none" lIns="0" anchor="b" anchorCtr="0">
            <a:spAutoFit/>
          </a:bodyPr>
          <a:lstStyle>
            <a:lvl1pPr marL="0" indent="0" algn="ctr">
              <a:buNone/>
              <a:defRPr sz="11000" b="0" cap="none" baseline="0"/>
            </a:lvl1pPr>
            <a:lvl2pPr marL="342900" indent="0">
              <a:buNone/>
              <a:defRPr b="1" cap="all" baseline="0"/>
            </a:lvl2pPr>
            <a:lvl3pPr marL="685800" indent="0">
              <a:buNone/>
              <a:defRPr b="1" cap="all" baseline="0"/>
            </a:lvl3pPr>
            <a:lvl4pPr marL="1028700" indent="0">
              <a:buNone/>
              <a:defRPr b="1" cap="all" baseline="0"/>
            </a:lvl4pPr>
            <a:lvl5pPr marL="1371600" indent="0">
              <a:buNone/>
              <a:defRPr b="1" cap="all" baseline="0"/>
            </a:lvl5pPr>
          </a:lstStyle>
          <a:p>
            <a:pPr lvl="0"/>
            <a:r>
              <a:rPr lang="en-US"/>
              <a:t>80</a:t>
            </a:r>
          </a:p>
        </p:txBody>
      </p:sp>
      <p:sp>
        <p:nvSpPr>
          <p:cNvPr id="3" name="Title 2">
            <a:extLst>
              <a:ext uri="{FF2B5EF4-FFF2-40B4-BE49-F238E27FC236}">
                <a16:creationId xmlns:a16="http://schemas.microsoft.com/office/drawing/2014/main" id="{EEB0575D-E074-FF43-A4A8-CF256CB96EB7}"/>
              </a:ext>
            </a:extLst>
          </p:cNvPr>
          <p:cNvSpPr>
            <a:spLocks noGrp="1"/>
          </p:cNvSpPr>
          <p:nvPr>
            <p:ph type="title" hasCustomPrompt="1"/>
          </p:nvPr>
        </p:nvSpPr>
        <p:spPr>
          <a:xfrm>
            <a:off x="550920" y="731518"/>
            <a:ext cx="7315200" cy="510140"/>
          </a:xfrm>
        </p:spPr>
        <p:txBody>
          <a:bodyPr rIns="91440"/>
          <a:lstStyle/>
          <a:p>
            <a:r>
              <a:rPr lang="en-US"/>
              <a:t>Header w/number callouts</a:t>
            </a:r>
          </a:p>
        </p:txBody>
      </p:sp>
    </p:spTree>
    <p:extLst>
      <p:ext uri="{BB962C8B-B14F-4D97-AF65-F5344CB8AC3E}">
        <p14:creationId xmlns:p14="http://schemas.microsoft.com/office/powerpoint/2010/main" val="3550414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w/table">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p:txBody>
          <a:bodyPr/>
          <a:lstStyle/>
          <a:p>
            <a:fld id="{E0FEE916-4345-5544-8832-7AFCC454991A}" type="datetime4">
              <a:rPr lang="en-US" smtClean="0"/>
              <a:t>September 27, 2021</a:t>
            </a:fld>
            <a:endParaRPr lang="en-US"/>
          </a:p>
        </p:txBody>
      </p:sp>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
        <p:nvSpPr>
          <p:cNvPr id="4" name="Rectangle 3">
            <a:extLst>
              <a:ext uri="{FF2B5EF4-FFF2-40B4-BE49-F238E27FC236}">
                <a16:creationId xmlns:a16="http://schemas.microsoft.com/office/drawing/2014/main" id="{C8B25AD7-E7BA-A04B-8087-8B406EFE55BC}"/>
              </a:ext>
            </a:extLst>
          </p:cNvPr>
          <p:cNvSpPr/>
          <p:nvPr/>
        </p:nvSpPr>
        <p:spPr>
          <a:xfrm>
            <a:off x="759999" y="1771923"/>
            <a:ext cx="3657600" cy="2417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B13B9C0-57DF-AA43-A71D-A22B60BD29B3}"/>
              </a:ext>
            </a:extLst>
          </p:cNvPr>
          <p:cNvSpPr/>
          <p:nvPr/>
        </p:nvSpPr>
        <p:spPr>
          <a:xfrm>
            <a:off x="759999" y="1771923"/>
            <a:ext cx="3657600" cy="2417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3">
            <a:extLst>
              <a:ext uri="{FF2B5EF4-FFF2-40B4-BE49-F238E27FC236}">
                <a16:creationId xmlns:a16="http://schemas.microsoft.com/office/drawing/2014/main" id="{2B94719A-5F46-9446-AD71-2C800EF35835}"/>
              </a:ext>
            </a:extLst>
          </p:cNvPr>
          <p:cNvSpPr>
            <a:spLocks noGrp="1"/>
          </p:cNvSpPr>
          <p:nvPr>
            <p:ph type="body" sz="quarter" idx="12" hasCustomPrompt="1"/>
          </p:nvPr>
        </p:nvSpPr>
        <p:spPr>
          <a:xfrm>
            <a:off x="548640" y="182880"/>
            <a:ext cx="6811166" cy="307777"/>
          </a:xfrm>
        </p:spPr>
        <p:txBody>
          <a:bodyPr wrap="square" lIns="0">
            <a:spAutoFit/>
          </a:bodyPr>
          <a:lstStyle>
            <a:lvl1pPr marL="0" indent="0" algn="l">
              <a:lnSpc>
                <a:spcPct val="100000"/>
              </a:lnSpc>
              <a:buNone/>
              <a:defRPr sz="1000" b="0">
                <a:solidFill>
                  <a:srgbClr val="FFFF00"/>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a:t>Input data using this custom table. If you’re not sure you’ll need this table, we recommend HIDING the slide temporarily instead of deleting it. If deleted, the custom table can be recovered from the master source file. </a:t>
            </a:r>
          </a:p>
        </p:txBody>
      </p:sp>
      <p:sp>
        <p:nvSpPr>
          <p:cNvPr id="8" name="Rectangle 7">
            <a:extLst>
              <a:ext uri="{FF2B5EF4-FFF2-40B4-BE49-F238E27FC236}">
                <a16:creationId xmlns:a16="http://schemas.microsoft.com/office/drawing/2014/main" id="{C8E10888-1D89-B343-8141-C3F85EC8E2B6}"/>
              </a:ext>
            </a:extLst>
          </p:cNvPr>
          <p:cNvSpPr/>
          <p:nvPr/>
        </p:nvSpPr>
        <p:spPr>
          <a:xfrm>
            <a:off x="759999" y="1771923"/>
            <a:ext cx="3657600" cy="2417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DB9779-D88F-584E-A4C8-9519B79881C5}"/>
              </a:ext>
            </a:extLst>
          </p:cNvPr>
          <p:cNvSpPr/>
          <p:nvPr/>
        </p:nvSpPr>
        <p:spPr>
          <a:xfrm>
            <a:off x="759999" y="1771923"/>
            <a:ext cx="3657600" cy="2417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C82E566-6216-BE40-8CBE-9B7D64ABE695}"/>
              </a:ext>
            </a:extLst>
          </p:cNvPr>
          <p:cNvSpPr/>
          <p:nvPr/>
        </p:nvSpPr>
        <p:spPr>
          <a:xfrm>
            <a:off x="759999" y="1771923"/>
            <a:ext cx="3657600" cy="2417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C30AA6-B15B-4A46-8580-0E42ECDFF071}"/>
              </a:ext>
            </a:extLst>
          </p:cNvPr>
          <p:cNvSpPr/>
          <p:nvPr/>
        </p:nvSpPr>
        <p:spPr>
          <a:xfrm>
            <a:off x="759999" y="1771923"/>
            <a:ext cx="3657600" cy="2417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AC66350-BF5B-1A46-8678-48A66732E618}"/>
              </a:ext>
            </a:extLst>
          </p:cNvPr>
          <p:cNvSpPr>
            <a:spLocks noGrp="1"/>
          </p:cNvSpPr>
          <p:nvPr>
            <p:ph type="title" hasCustomPrompt="1"/>
          </p:nvPr>
        </p:nvSpPr>
        <p:spPr>
          <a:xfrm>
            <a:off x="548640" y="731520"/>
            <a:ext cx="7315200" cy="457200"/>
          </a:xfrm>
        </p:spPr>
        <p:txBody>
          <a:bodyPr rIns="91440"/>
          <a:lstStyle/>
          <a:p>
            <a:r>
              <a:rPr lang="en-US"/>
              <a:t>Header w/table</a:t>
            </a:r>
          </a:p>
        </p:txBody>
      </p:sp>
      <p:sp>
        <p:nvSpPr>
          <p:cNvPr id="15" name="Rectangle 14">
            <a:extLst>
              <a:ext uri="{FF2B5EF4-FFF2-40B4-BE49-F238E27FC236}">
                <a16:creationId xmlns:a16="http://schemas.microsoft.com/office/drawing/2014/main" id="{A18331F1-7AA5-AA45-860A-29F70BCFED1D}"/>
              </a:ext>
            </a:extLst>
          </p:cNvPr>
          <p:cNvSpPr/>
          <p:nvPr userDrawn="1"/>
        </p:nvSpPr>
        <p:spPr>
          <a:xfrm>
            <a:off x="759999" y="1771923"/>
            <a:ext cx="3657600" cy="2417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able Placeholder 4">
            <a:extLst>
              <a:ext uri="{FF2B5EF4-FFF2-40B4-BE49-F238E27FC236}">
                <a16:creationId xmlns:a16="http://schemas.microsoft.com/office/drawing/2014/main" id="{1A912E31-99DA-DB4D-AD95-91DA05F173DA}"/>
              </a:ext>
            </a:extLst>
          </p:cNvPr>
          <p:cNvSpPr>
            <a:spLocks noGrp="1"/>
          </p:cNvSpPr>
          <p:nvPr>
            <p:ph type="tbl" sz="quarter" idx="13"/>
          </p:nvPr>
        </p:nvSpPr>
        <p:spPr>
          <a:xfrm>
            <a:off x="1028700" y="1737360"/>
            <a:ext cx="6858000" cy="2194560"/>
          </a:xfrm>
        </p:spPr>
        <p:txBody>
          <a:bodyPr lIns="0" tIns="0" anchor="t" anchorCtr="0"/>
          <a:lstStyle>
            <a:lvl1pPr algn="ctr">
              <a:defRPr/>
            </a:lvl1pPr>
          </a:lstStyle>
          <a:p>
            <a:r>
              <a:rPr lang="en-US"/>
              <a:t>Click icon to add table</a:t>
            </a:r>
          </a:p>
        </p:txBody>
      </p:sp>
    </p:spTree>
    <p:extLst>
      <p:ext uri="{BB962C8B-B14F-4D97-AF65-F5344CB8AC3E}">
        <p14:creationId xmlns:p14="http://schemas.microsoft.com/office/powerpoint/2010/main" val="795883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17.xml"/><Relationship Id="rId7" Type="http://schemas.openxmlformats.org/officeDocument/2006/relationships/image" Target="../media/image3.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10" Type="http://schemas.openxmlformats.org/officeDocument/2006/relationships/image" Target="../media/image2.svg"/><Relationship Id="rId4" Type="http://schemas.openxmlformats.org/officeDocument/2006/relationships/slideLayout" Target="../slideLayouts/slideLayout18.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587"/>
            </a:gs>
            <a:gs pos="100000">
              <a:srgbClr val="5295C9"/>
            </a:gs>
            <a:gs pos="88000">
              <a:srgbClr val="2774AE"/>
            </a:gs>
          </a:gsLst>
          <a:lin ang="0" scaled="0"/>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428D7E0-95BD-D74C-ACFA-E0C11E94A1A1}"/>
              </a:ext>
            </a:extLst>
          </p:cNvPr>
          <p:cNvSpPr/>
          <p:nvPr userDrawn="1"/>
        </p:nvSpPr>
        <p:spPr>
          <a:xfrm>
            <a:off x="0" y="4572191"/>
            <a:ext cx="9144000" cy="576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550920" y="731519"/>
            <a:ext cx="7315200" cy="510140"/>
          </a:xfrm>
          <a:prstGeom prst="rect">
            <a:avLst/>
          </a:prstGeom>
        </p:spPr>
        <p:txBody>
          <a:bodyPr vert="horz" lIns="91440" tIns="45720" rIns="91440" bIns="45720" rtlCol="0" anchor="t" anchorCtr="0">
            <a:spAutoFit/>
          </a:bodyPr>
          <a:lstStyle/>
          <a:p>
            <a:r>
              <a:rPr lang="en-US"/>
              <a:t>Click to edit Master title style</a:t>
            </a:r>
          </a:p>
        </p:txBody>
      </p:sp>
      <p:sp>
        <p:nvSpPr>
          <p:cNvPr id="3" name="Text Placeholder 2"/>
          <p:cNvSpPr>
            <a:spLocks noGrp="1"/>
          </p:cNvSpPr>
          <p:nvPr>
            <p:ph type="body" idx="1"/>
          </p:nvPr>
        </p:nvSpPr>
        <p:spPr>
          <a:xfrm>
            <a:off x="550920" y="1737360"/>
            <a:ext cx="7315200" cy="1175771"/>
          </a:xfrm>
          <a:prstGeom prst="rect">
            <a:avLst/>
          </a:prstGeom>
        </p:spPr>
        <p:txBody>
          <a:bodyPr vert="horz" lIns="45720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91556" y="4828032"/>
            <a:ext cx="1371600" cy="141577"/>
          </a:xfrm>
          <a:prstGeom prst="rect">
            <a:avLst/>
          </a:prstGeom>
        </p:spPr>
        <p:txBody>
          <a:bodyPr vert="horz" wrap="square" lIns="91440" tIns="9144" rIns="91440" bIns="9144" rtlCol="0" anchor="b" anchorCtr="0">
            <a:spAutoFit/>
          </a:bodyPr>
          <a:lstStyle>
            <a:lvl1pPr algn="r">
              <a:defRPr sz="800">
                <a:solidFill>
                  <a:srgbClr val="2774AE"/>
                </a:solidFill>
              </a:defRPr>
            </a:lvl1pPr>
          </a:lstStyle>
          <a:p>
            <a:fld id="{260DE91C-4DE6-034F-AAF9-EE5E1EF728D3}" type="datetime4">
              <a:rPr lang="en-US" smtClean="0"/>
              <a:t>September 27, 2021</a:t>
            </a:fld>
            <a:endParaRPr lang="en-US"/>
          </a:p>
        </p:txBody>
      </p:sp>
      <p:sp>
        <p:nvSpPr>
          <p:cNvPr id="6" name="Slide Number Placeholder 5"/>
          <p:cNvSpPr>
            <a:spLocks noGrp="1"/>
          </p:cNvSpPr>
          <p:nvPr>
            <p:ph type="sldNum" sz="quarter" idx="4"/>
          </p:nvPr>
        </p:nvSpPr>
        <p:spPr>
          <a:xfrm>
            <a:off x="8137002" y="4824068"/>
            <a:ext cx="799180" cy="141577"/>
          </a:xfrm>
          <a:prstGeom prst="rect">
            <a:avLst/>
          </a:prstGeom>
        </p:spPr>
        <p:txBody>
          <a:bodyPr vert="horz" wrap="square" lIns="91440" tIns="9144" rIns="91440" bIns="9144" rtlCol="0" anchor="b" anchorCtr="0">
            <a:spAutoFit/>
          </a:bodyPr>
          <a:lstStyle>
            <a:lvl1pPr algn="r">
              <a:defRPr sz="800">
                <a:solidFill>
                  <a:srgbClr val="2774AE"/>
                </a:solidFill>
              </a:defRPr>
            </a:lvl1pPr>
          </a:lstStyle>
          <a:p>
            <a:fld id="{8368066F-241F-DA46-A244-6F6C08E1BFA8}" type="slidenum">
              <a:rPr lang="en-US" smtClean="0"/>
              <a:pPr/>
              <a:t>‹#›</a:t>
            </a:fld>
            <a:endParaRPr lang="en-US"/>
          </a:p>
        </p:txBody>
      </p:sp>
      <p:sp>
        <p:nvSpPr>
          <p:cNvPr id="9" name="Department name placeholder">
            <a:extLst>
              <a:ext uri="{FF2B5EF4-FFF2-40B4-BE49-F238E27FC236}">
                <a16:creationId xmlns:a16="http://schemas.microsoft.com/office/drawing/2014/main" id="{9BBED225-1B9B-A24F-95C5-AD96E77EE3E2}"/>
              </a:ext>
            </a:extLst>
          </p:cNvPr>
          <p:cNvSpPr txBox="1"/>
          <p:nvPr userDrawn="1"/>
        </p:nvSpPr>
        <p:spPr>
          <a:xfrm>
            <a:off x="1024128" y="4828685"/>
            <a:ext cx="2651760" cy="137160"/>
          </a:xfrm>
          <a:prstGeom prst="rect">
            <a:avLst/>
          </a:prstGeom>
          <a:noFill/>
        </p:spPr>
        <p:txBody>
          <a:bodyPr wrap="square" lIns="0" tIns="4572" bIns="4572" rtlCol="0" anchor="b" anchorCtr="0">
            <a:spAutoFit/>
          </a:bodyPr>
          <a:lstStyle/>
          <a:p>
            <a:pPr algn="l"/>
            <a:r>
              <a:rPr lang="en-US" sz="800">
                <a:solidFill>
                  <a:srgbClr val="2774AE"/>
                </a:solidFill>
              </a:rPr>
              <a:t>Biostatistics</a:t>
            </a:r>
          </a:p>
        </p:txBody>
      </p:sp>
      <p:sp>
        <p:nvSpPr>
          <p:cNvPr id="29" name="Text Placeholder 39">
            <a:extLst>
              <a:ext uri="{FF2B5EF4-FFF2-40B4-BE49-F238E27FC236}">
                <a16:creationId xmlns:a16="http://schemas.microsoft.com/office/drawing/2014/main" id="{04A55086-747F-6A4E-8290-A2A47A7A1673}"/>
              </a:ext>
            </a:extLst>
          </p:cNvPr>
          <p:cNvSpPr txBox="1">
            <a:spLocks/>
          </p:cNvSpPr>
          <p:nvPr/>
        </p:nvSpPr>
        <p:spPr>
          <a:xfrm>
            <a:off x="2996217" y="4824067"/>
            <a:ext cx="3151566" cy="145542"/>
          </a:xfrm>
          <a:prstGeom prst="rect">
            <a:avLst/>
          </a:prstGeom>
        </p:spPr>
        <p:txBody>
          <a:bodyPr wrap="square" lIns="0" tIns="9144" bIns="9144" anchor="b" anchorCtr="0">
            <a:spAutoFit/>
          </a:bodyPr>
          <a:lstStyle>
            <a:lvl1pPr marL="0" indent="0" algn="l" defTabSz="685800" rtl="0" eaLnBrk="1" latinLnBrk="0" hangingPunct="1">
              <a:lnSpc>
                <a:spcPct val="100000"/>
              </a:lnSpc>
              <a:spcBef>
                <a:spcPts val="750"/>
              </a:spcBef>
              <a:buFont typeface="Arial" panose="020B0604020202020204" pitchFamily="34" charset="0"/>
              <a:buNone/>
              <a:defRPr sz="1200" kern="1200" spc="0" baseline="0">
                <a:solidFill>
                  <a:schemeClr val="tx1"/>
                </a:solidFill>
                <a:latin typeface="+mn-lt"/>
                <a:ea typeface="+mn-ea"/>
                <a:cs typeface="+mn-cs"/>
              </a:defRPr>
            </a:lvl1pPr>
            <a:lvl2pPr marL="342900" indent="0" algn="l" defTabSz="685800" rtl="0" eaLnBrk="1" latinLnBrk="0" hangingPunct="1">
              <a:lnSpc>
                <a:spcPct val="100000"/>
              </a:lnSpc>
              <a:spcBef>
                <a:spcPts val="375"/>
              </a:spcBef>
              <a:buFont typeface="Arial" panose="020B0604020202020204" pitchFamily="34" charset="0"/>
              <a:buNone/>
              <a:defRPr sz="1600" kern="1200" spc="0" baseline="0">
                <a:solidFill>
                  <a:schemeClr val="tx1"/>
                </a:solidFill>
                <a:latin typeface="+mn-lt"/>
                <a:ea typeface="+mn-ea"/>
                <a:cs typeface="+mn-cs"/>
              </a:defRPr>
            </a:lvl2pPr>
            <a:lvl3pPr marL="685800" indent="0" algn="l" defTabSz="685800" rtl="0" eaLnBrk="1" latinLnBrk="0" hangingPunct="1">
              <a:lnSpc>
                <a:spcPct val="100000"/>
              </a:lnSpc>
              <a:spcBef>
                <a:spcPts val="375"/>
              </a:spcBef>
              <a:buFont typeface="Arial" panose="020B0604020202020204" pitchFamily="34" charset="0"/>
              <a:buNone/>
              <a:defRPr sz="1600" kern="1200" spc="0" baseline="0">
                <a:solidFill>
                  <a:schemeClr val="tx1"/>
                </a:solidFill>
                <a:latin typeface="+mn-lt"/>
                <a:ea typeface="+mn-ea"/>
                <a:cs typeface="+mn-cs"/>
              </a:defRPr>
            </a:lvl3pPr>
            <a:lvl4pPr marL="1028700" indent="0" algn="l" defTabSz="685800" rtl="0" eaLnBrk="1" latinLnBrk="0" hangingPunct="1">
              <a:lnSpc>
                <a:spcPct val="100000"/>
              </a:lnSpc>
              <a:spcBef>
                <a:spcPts val="375"/>
              </a:spcBef>
              <a:buFont typeface="Arial" panose="020B0604020202020204" pitchFamily="34" charset="0"/>
              <a:buNone/>
              <a:defRPr sz="1600" kern="1200" spc="0" baseline="0">
                <a:solidFill>
                  <a:schemeClr val="tx1"/>
                </a:solidFill>
                <a:latin typeface="+mn-lt"/>
                <a:ea typeface="+mn-ea"/>
                <a:cs typeface="+mn-cs"/>
              </a:defRPr>
            </a:lvl4pPr>
            <a:lvl5pPr marL="1371600" indent="0" algn="l" defTabSz="685800" rtl="0" eaLnBrk="1" latinLnBrk="0" hangingPunct="1">
              <a:lnSpc>
                <a:spcPct val="100000"/>
              </a:lnSpc>
              <a:spcBef>
                <a:spcPts val="375"/>
              </a:spcBef>
              <a:buFont typeface="Arial" panose="020B0604020202020204" pitchFamily="34" charset="0"/>
              <a:buNone/>
              <a:defRPr sz="1600" kern="1200" spc="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800">
                <a:solidFill>
                  <a:srgbClr val="5295C9"/>
                </a:solidFill>
              </a:rPr>
              <a:t>Optimizing Patient Enrollment in Clinical Trials with Metaheuristics</a:t>
            </a:r>
          </a:p>
        </p:txBody>
      </p:sp>
      <p:pic>
        <p:nvPicPr>
          <p:cNvPr id="31" name="molecule trio">
            <a:extLst>
              <a:ext uri="{FF2B5EF4-FFF2-40B4-BE49-F238E27FC236}">
                <a16:creationId xmlns:a16="http://schemas.microsoft.com/office/drawing/2014/main" id="{028E5C49-C5E2-EA47-9BEC-02A1D1C1B1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0080" y="1405890"/>
            <a:ext cx="507248" cy="144928"/>
          </a:xfrm>
          <a:prstGeom prst="rect">
            <a:avLst/>
          </a:prstGeom>
        </p:spPr>
      </p:pic>
      <p:pic>
        <p:nvPicPr>
          <p:cNvPr id="32" name="Logo">
            <a:extLst>
              <a:ext uri="{FF2B5EF4-FFF2-40B4-BE49-F238E27FC236}">
                <a16:creationId xmlns:a16="http://schemas.microsoft.com/office/drawing/2014/main" id="{754356CA-9599-BB41-AC0C-C4167408CDC7}"/>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457200" y="4800600"/>
            <a:ext cx="423229" cy="136525"/>
          </a:xfrm>
          <a:prstGeom prst="rect">
            <a:avLst/>
          </a:prstGeom>
        </p:spPr>
      </p:pic>
    </p:spTree>
    <p:extLst>
      <p:ext uri="{BB962C8B-B14F-4D97-AF65-F5344CB8AC3E}">
        <p14:creationId xmlns:p14="http://schemas.microsoft.com/office/powerpoint/2010/main" val="2503177930"/>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41" r:id="rId11"/>
    <p:sldLayoutId id="2147483846" r:id="rId12"/>
    <p:sldLayoutId id="2147483848" r:id="rId13"/>
    <p:sldLayoutId id="2147483856" r:id="rId14"/>
  </p:sldLayoutIdLst>
  <p:hf hdr="0" ftr="0"/>
  <p:txStyles>
    <p:titleStyle>
      <a:lvl1pPr algn="l" defTabSz="685800" rtl="0" eaLnBrk="1" latinLnBrk="0" hangingPunct="1">
        <a:lnSpc>
          <a:spcPct val="90000"/>
        </a:lnSpc>
        <a:spcBef>
          <a:spcPct val="0"/>
        </a:spcBef>
        <a:buNone/>
        <a:defRPr sz="3000" b="1" kern="120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400" kern="1200" spc="0" baseline="0">
          <a:solidFill>
            <a:schemeClr val="bg1"/>
          </a:solidFill>
          <a:latin typeface="+mn-lt"/>
          <a:ea typeface="+mn-ea"/>
          <a:cs typeface="+mn-cs"/>
        </a:defRPr>
      </a:lvl1pPr>
      <a:lvl2pPr marL="274320" indent="0" algn="l" defTabSz="685800" rtl="0" eaLnBrk="1" latinLnBrk="0" hangingPunct="1">
        <a:lnSpc>
          <a:spcPct val="90000"/>
        </a:lnSpc>
        <a:spcBef>
          <a:spcPts val="375"/>
        </a:spcBef>
        <a:buFont typeface="Arial" panose="020B0604020202020204" pitchFamily="34" charset="0"/>
        <a:buNone/>
        <a:defRPr sz="1400" kern="1200" spc="0" baseline="0">
          <a:solidFill>
            <a:schemeClr val="bg1"/>
          </a:solidFill>
          <a:latin typeface="+mn-lt"/>
          <a:ea typeface="+mn-ea"/>
          <a:cs typeface="+mn-cs"/>
        </a:defRPr>
      </a:lvl2pPr>
      <a:lvl3pPr marL="548640" indent="0" algn="l" defTabSz="685800" rtl="0" eaLnBrk="1" latinLnBrk="0" hangingPunct="1">
        <a:lnSpc>
          <a:spcPct val="90000"/>
        </a:lnSpc>
        <a:spcBef>
          <a:spcPts val="375"/>
        </a:spcBef>
        <a:buFont typeface="Arial" panose="020B0604020202020204" pitchFamily="34" charset="0"/>
        <a:buNone/>
        <a:defRPr sz="1400" kern="1200" spc="0" baseline="0">
          <a:solidFill>
            <a:schemeClr val="bg1"/>
          </a:solidFill>
          <a:latin typeface="+mn-lt"/>
          <a:ea typeface="+mn-ea"/>
          <a:cs typeface="+mn-cs"/>
        </a:defRPr>
      </a:lvl3pPr>
      <a:lvl4pPr marL="822960" indent="0" algn="l" defTabSz="685800" rtl="0" eaLnBrk="1" latinLnBrk="0" hangingPunct="1">
        <a:lnSpc>
          <a:spcPct val="90000"/>
        </a:lnSpc>
        <a:spcBef>
          <a:spcPts val="375"/>
        </a:spcBef>
        <a:buFont typeface="Arial" panose="020B0604020202020204" pitchFamily="34" charset="0"/>
        <a:buNone/>
        <a:defRPr sz="1400" kern="1200" spc="0" baseline="0">
          <a:solidFill>
            <a:schemeClr val="bg1"/>
          </a:solidFill>
          <a:latin typeface="+mn-lt"/>
          <a:ea typeface="+mn-ea"/>
          <a:cs typeface="+mn-cs"/>
        </a:defRPr>
      </a:lvl4pPr>
      <a:lvl5pPr marL="1097280" indent="0" algn="l" defTabSz="685800" rtl="0" eaLnBrk="1" latinLnBrk="0" hangingPunct="1">
        <a:lnSpc>
          <a:spcPct val="90000"/>
        </a:lnSpc>
        <a:spcBef>
          <a:spcPts val="375"/>
        </a:spcBef>
        <a:buFont typeface="Arial" panose="020B0604020202020204" pitchFamily="34" charset="0"/>
        <a:buNone/>
        <a:defRPr sz="1400" kern="1200" spc="0" baseline="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587"/>
            </a:gs>
            <a:gs pos="88000">
              <a:srgbClr val="2774AE"/>
            </a:gs>
            <a:gs pos="100000">
              <a:srgbClr val="5295C9"/>
            </a:gs>
          </a:gsLst>
          <a:lin ang="0" scaled="0"/>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F44152-2D7B-6F43-98DB-D6FADE081BB7}"/>
              </a:ext>
            </a:extLst>
          </p:cNvPr>
          <p:cNvSpPr/>
          <p:nvPr userDrawn="1"/>
        </p:nvSpPr>
        <p:spPr>
          <a:xfrm>
            <a:off x="0" y="4572191"/>
            <a:ext cx="9144000" cy="576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550920" y="731520"/>
            <a:ext cx="3200400" cy="914400"/>
          </a:xfrm>
          <a:prstGeom prst="rect">
            <a:avLst/>
          </a:prstGeom>
        </p:spPr>
        <p:txBody>
          <a:bodyPr vert="horz" lIns="91440" tIns="45720" rIns="91440" bIns="45720" rtlCol="0" anchor="b" anchorCtr="0">
            <a:spAutoFit/>
          </a:bodyPr>
          <a:lstStyle/>
          <a:p>
            <a:r>
              <a:rPr lang="en-US"/>
              <a:t>Click to edit Master title style</a:t>
            </a:r>
          </a:p>
        </p:txBody>
      </p:sp>
      <p:sp>
        <p:nvSpPr>
          <p:cNvPr id="3" name="Text Placeholder 2"/>
          <p:cNvSpPr>
            <a:spLocks noGrp="1"/>
          </p:cNvSpPr>
          <p:nvPr>
            <p:ph type="body" idx="1"/>
          </p:nvPr>
        </p:nvSpPr>
        <p:spPr>
          <a:xfrm>
            <a:off x="550920" y="2194560"/>
            <a:ext cx="3200400" cy="1282402"/>
          </a:xfrm>
          <a:prstGeom prst="rect">
            <a:avLst/>
          </a:prstGeom>
        </p:spPr>
        <p:txBody>
          <a:bodyPr vert="horz" lIns="45720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91556" y="4828032"/>
            <a:ext cx="1371600" cy="141577"/>
          </a:xfrm>
          <a:prstGeom prst="rect">
            <a:avLst/>
          </a:prstGeom>
        </p:spPr>
        <p:txBody>
          <a:bodyPr vert="horz" wrap="square" lIns="91440" tIns="9144" rIns="91440" bIns="9144" rtlCol="0" anchor="b" anchorCtr="0">
            <a:spAutoFit/>
          </a:bodyPr>
          <a:lstStyle>
            <a:lvl1pPr algn="r">
              <a:defRPr sz="800">
                <a:solidFill>
                  <a:srgbClr val="2774AE"/>
                </a:solidFill>
              </a:defRPr>
            </a:lvl1pPr>
          </a:lstStyle>
          <a:p>
            <a:fld id="{A265C554-02EE-2147-BA1B-A4A4B8084428}" type="datetime4">
              <a:rPr lang="en-US" smtClean="0"/>
              <a:t>September 27, 2021</a:t>
            </a:fld>
            <a:endParaRPr lang="en-US"/>
          </a:p>
        </p:txBody>
      </p:sp>
      <p:sp>
        <p:nvSpPr>
          <p:cNvPr id="6" name="Slide Number Placeholder 5"/>
          <p:cNvSpPr>
            <a:spLocks noGrp="1"/>
          </p:cNvSpPr>
          <p:nvPr>
            <p:ph type="sldNum" sz="quarter" idx="4"/>
          </p:nvPr>
        </p:nvSpPr>
        <p:spPr>
          <a:xfrm>
            <a:off x="8137002" y="4824068"/>
            <a:ext cx="799180" cy="141577"/>
          </a:xfrm>
          <a:prstGeom prst="rect">
            <a:avLst/>
          </a:prstGeom>
        </p:spPr>
        <p:txBody>
          <a:bodyPr vert="horz" wrap="square" lIns="91440" tIns="9144" rIns="91440" bIns="9144" rtlCol="0" anchor="b" anchorCtr="0">
            <a:spAutoFit/>
          </a:bodyPr>
          <a:lstStyle>
            <a:lvl1pPr algn="r">
              <a:defRPr sz="800">
                <a:solidFill>
                  <a:srgbClr val="2774AE"/>
                </a:solidFill>
              </a:defRPr>
            </a:lvl1pPr>
          </a:lstStyle>
          <a:p>
            <a:fld id="{8368066F-241F-DA46-A244-6F6C08E1BFA8}" type="slidenum">
              <a:rPr lang="en-US" smtClean="0"/>
              <a:pPr/>
              <a:t>‹#›</a:t>
            </a:fld>
            <a:endParaRPr lang="en-US"/>
          </a:p>
        </p:txBody>
      </p:sp>
      <p:sp>
        <p:nvSpPr>
          <p:cNvPr id="9" name="Department name placeholder">
            <a:extLst>
              <a:ext uri="{FF2B5EF4-FFF2-40B4-BE49-F238E27FC236}">
                <a16:creationId xmlns:a16="http://schemas.microsoft.com/office/drawing/2014/main" id="{9BBED225-1B9B-A24F-95C5-AD96E77EE3E2}"/>
              </a:ext>
            </a:extLst>
          </p:cNvPr>
          <p:cNvSpPr txBox="1"/>
          <p:nvPr/>
        </p:nvSpPr>
        <p:spPr>
          <a:xfrm>
            <a:off x="1024128" y="4828032"/>
            <a:ext cx="2651760" cy="137160"/>
          </a:xfrm>
          <a:prstGeom prst="rect">
            <a:avLst/>
          </a:prstGeom>
          <a:noFill/>
        </p:spPr>
        <p:txBody>
          <a:bodyPr wrap="square" lIns="0" tIns="4572" bIns="4572" rtlCol="0" anchor="b" anchorCtr="0">
            <a:spAutoFit/>
          </a:bodyPr>
          <a:lstStyle/>
          <a:p>
            <a:pPr algn="l"/>
            <a:r>
              <a:rPr lang="en-US" sz="800">
                <a:solidFill>
                  <a:srgbClr val="2774AE"/>
                </a:solidFill>
              </a:rPr>
              <a:t>Biostatistics</a:t>
            </a:r>
          </a:p>
        </p:txBody>
      </p:sp>
      <p:sp>
        <p:nvSpPr>
          <p:cNvPr id="29" name="Title Placeholder">
            <a:extLst>
              <a:ext uri="{FF2B5EF4-FFF2-40B4-BE49-F238E27FC236}">
                <a16:creationId xmlns:a16="http://schemas.microsoft.com/office/drawing/2014/main" id="{04A55086-747F-6A4E-8290-A2A47A7A1673}"/>
              </a:ext>
            </a:extLst>
          </p:cNvPr>
          <p:cNvSpPr txBox="1">
            <a:spLocks/>
          </p:cNvSpPr>
          <p:nvPr/>
        </p:nvSpPr>
        <p:spPr>
          <a:xfrm>
            <a:off x="2982724" y="4823615"/>
            <a:ext cx="3178552" cy="141577"/>
          </a:xfrm>
          <a:prstGeom prst="rect">
            <a:avLst/>
          </a:prstGeom>
        </p:spPr>
        <p:txBody>
          <a:bodyPr wrap="square" lIns="0" tIns="9144" bIns="9144" anchor="b" anchorCtr="0">
            <a:spAutoFit/>
          </a:bodyPr>
          <a:lstStyle>
            <a:lvl1pPr marL="0" indent="0" algn="l" defTabSz="685800" rtl="0" eaLnBrk="1" latinLnBrk="0" hangingPunct="1">
              <a:lnSpc>
                <a:spcPct val="100000"/>
              </a:lnSpc>
              <a:spcBef>
                <a:spcPts val="750"/>
              </a:spcBef>
              <a:buFont typeface="Arial" panose="020B0604020202020204" pitchFamily="34" charset="0"/>
              <a:buNone/>
              <a:defRPr sz="1200" kern="1200" spc="0" baseline="0">
                <a:solidFill>
                  <a:schemeClr val="tx1"/>
                </a:solidFill>
                <a:latin typeface="+mn-lt"/>
                <a:ea typeface="+mn-ea"/>
                <a:cs typeface="+mn-cs"/>
              </a:defRPr>
            </a:lvl1pPr>
            <a:lvl2pPr marL="342900" indent="0" algn="l" defTabSz="685800" rtl="0" eaLnBrk="1" latinLnBrk="0" hangingPunct="1">
              <a:lnSpc>
                <a:spcPct val="100000"/>
              </a:lnSpc>
              <a:spcBef>
                <a:spcPts val="375"/>
              </a:spcBef>
              <a:buFont typeface="Arial" panose="020B0604020202020204" pitchFamily="34" charset="0"/>
              <a:buNone/>
              <a:defRPr sz="1600" kern="1200" spc="0" baseline="0">
                <a:solidFill>
                  <a:schemeClr val="tx1"/>
                </a:solidFill>
                <a:latin typeface="+mn-lt"/>
                <a:ea typeface="+mn-ea"/>
                <a:cs typeface="+mn-cs"/>
              </a:defRPr>
            </a:lvl2pPr>
            <a:lvl3pPr marL="685800" indent="0" algn="l" defTabSz="685800" rtl="0" eaLnBrk="1" latinLnBrk="0" hangingPunct="1">
              <a:lnSpc>
                <a:spcPct val="100000"/>
              </a:lnSpc>
              <a:spcBef>
                <a:spcPts val="375"/>
              </a:spcBef>
              <a:buFont typeface="Arial" panose="020B0604020202020204" pitchFamily="34" charset="0"/>
              <a:buNone/>
              <a:defRPr sz="1600" kern="1200" spc="0" baseline="0">
                <a:solidFill>
                  <a:schemeClr val="tx1"/>
                </a:solidFill>
                <a:latin typeface="+mn-lt"/>
                <a:ea typeface="+mn-ea"/>
                <a:cs typeface="+mn-cs"/>
              </a:defRPr>
            </a:lvl3pPr>
            <a:lvl4pPr marL="1028700" indent="0" algn="l" defTabSz="685800" rtl="0" eaLnBrk="1" latinLnBrk="0" hangingPunct="1">
              <a:lnSpc>
                <a:spcPct val="100000"/>
              </a:lnSpc>
              <a:spcBef>
                <a:spcPts val="375"/>
              </a:spcBef>
              <a:buFont typeface="Arial" panose="020B0604020202020204" pitchFamily="34" charset="0"/>
              <a:buNone/>
              <a:defRPr sz="1600" kern="1200" spc="0" baseline="0">
                <a:solidFill>
                  <a:schemeClr val="tx1"/>
                </a:solidFill>
                <a:latin typeface="+mn-lt"/>
                <a:ea typeface="+mn-ea"/>
                <a:cs typeface="+mn-cs"/>
              </a:defRPr>
            </a:lvl4pPr>
            <a:lvl5pPr marL="1371600" indent="0" algn="l" defTabSz="685800" rtl="0" eaLnBrk="1" latinLnBrk="0" hangingPunct="1">
              <a:lnSpc>
                <a:spcPct val="100000"/>
              </a:lnSpc>
              <a:spcBef>
                <a:spcPts val="375"/>
              </a:spcBef>
              <a:buFont typeface="Arial" panose="020B0604020202020204" pitchFamily="34" charset="0"/>
              <a:buNone/>
              <a:defRPr sz="1600" kern="1200" spc="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800">
                <a:solidFill>
                  <a:srgbClr val="5295C9"/>
                </a:solidFill>
              </a:rPr>
              <a:t>Optimizing Patient Enrollment in Clinical Trials with Metaheuristics</a:t>
            </a:r>
          </a:p>
        </p:txBody>
      </p:sp>
      <p:pic>
        <p:nvPicPr>
          <p:cNvPr id="32" name="Logo">
            <a:extLst>
              <a:ext uri="{FF2B5EF4-FFF2-40B4-BE49-F238E27FC236}">
                <a16:creationId xmlns:a16="http://schemas.microsoft.com/office/drawing/2014/main" id="{754356CA-9599-BB41-AC0C-C4167408CD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200" y="4800600"/>
            <a:ext cx="423229" cy="136525"/>
          </a:xfrm>
          <a:prstGeom prst="rect">
            <a:avLst/>
          </a:prstGeom>
        </p:spPr>
      </p:pic>
      <p:pic>
        <p:nvPicPr>
          <p:cNvPr id="11" name="molecule trio">
            <a:extLst>
              <a:ext uri="{FF2B5EF4-FFF2-40B4-BE49-F238E27FC236}">
                <a16:creationId xmlns:a16="http://schemas.microsoft.com/office/drawing/2014/main" id="{4A724784-AB7F-7C40-B102-564A387DE26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0080" y="1828800"/>
            <a:ext cx="507248" cy="144928"/>
          </a:xfrm>
          <a:prstGeom prst="rect">
            <a:avLst/>
          </a:prstGeom>
        </p:spPr>
      </p:pic>
    </p:spTree>
    <p:extLst>
      <p:ext uri="{BB962C8B-B14F-4D97-AF65-F5344CB8AC3E}">
        <p14:creationId xmlns:p14="http://schemas.microsoft.com/office/powerpoint/2010/main" val="2002982558"/>
      </p:ext>
    </p:extLst>
  </p:cSld>
  <p:clrMap bg1="lt1" tx1="dk1" bg2="lt2" tx2="dk2" accent1="accent1" accent2="accent2" accent3="accent3" accent4="accent4" accent5="accent5" accent6="accent6" hlink="hlink" folHlink="folHlink"/>
  <p:sldLayoutIdLst>
    <p:sldLayoutId id="2147483837" r:id="rId1"/>
    <p:sldLayoutId id="2147483843" r:id="rId2"/>
    <p:sldLayoutId id="2147483844" r:id="rId3"/>
    <p:sldLayoutId id="2147483840" r:id="rId4"/>
    <p:sldLayoutId id="2147483851" r:id="rId5"/>
  </p:sldLayoutIdLst>
  <p:hf hdr="0" ftr="0"/>
  <p:txStyles>
    <p:titleStyle>
      <a:lvl1pPr algn="l" defTabSz="685800" rtl="0" eaLnBrk="1" latinLnBrk="0" hangingPunct="1">
        <a:lnSpc>
          <a:spcPct val="90000"/>
        </a:lnSpc>
        <a:spcBef>
          <a:spcPct val="0"/>
        </a:spcBef>
        <a:buNone/>
        <a:defRPr sz="3000" b="1" kern="1200">
          <a:solidFill>
            <a:schemeClr val="bg1"/>
          </a:solidFill>
          <a:latin typeface="+mj-lt"/>
          <a:ea typeface="+mj-ea"/>
          <a:cs typeface="+mj-cs"/>
        </a:defRPr>
      </a:lvl1pPr>
    </p:titleStyle>
    <p:bodyStyle>
      <a:lvl1pPr marL="0" indent="0" algn="l" defTabSz="685800" rtl="0" eaLnBrk="1" latinLnBrk="0" hangingPunct="1">
        <a:lnSpc>
          <a:spcPct val="100000"/>
        </a:lnSpc>
        <a:spcBef>
          <a:spcPts val="750"/>
        </a:spcBef>
        <a:buFont typeface="Arial" panose="020B0604020202020204" pitchFamily="34" charset="0"/>
        <a:buNone/>
        <a:defRPr sz="1400" kern="1200" spc="0" baseline="0">
          <a:solidFill>
            <a:schemeClr val="tx1"/>
          </a:solidFill>
          <a:latin typeface="+mn-lt"/>
          <a:ea typeface="+mn-ea"/>
          <a:cs typeface="+mn-cs"/>
        </a:defRPr>
      </a:lvl1pPr>
      <a:lvl2pPr marL="342900" indent="0" algn="l" defTabSz="685800" rtl="0" eaLnBrk="1" latinLnBrk="0" hangingPunct="1">
        <a:lnSpc>
          <a:spcPct val="100000"/>
        </a:lnSpc>
        <a:spcBef>
          <a:spcPts val="375"/>
        </a:spcBef>
        <a:buFont typeface="Arial" panose="020B0604020202020204" pitchFamily="34" charset="0"/>
        <a:buNone/>
        <a:defRPr sz="1400" kern="1200" spc="0" baseline="0">
          <a:solidFill>
            <a:schemeClr val="tx1"/>
          </a:solidFill>
          <a:latin typeface="+mn-lt"/>
          <a:ea typeface="+mn-ea"/>
          <a:cs typeface="+mn-cs"/>
        </a:defRPr>
      </a:lvl2pPr>
      <a:lvl3pPr marL="685800" indent="0" algn="l" defTabSz="685800" rtl="0" eaLnBrk="1" latinLnBrk="0" hangingPunct="1">
        <a:lnSpc>
          <a:spcPct val="100000"/>
        </a:lnSpc>
        <a:spcBef>
          <a:spcPts val="375"/>
        </a:spcBef>
        <a:buFont typeface="Arial" panose="020B0604020202020204" pitchFamily="34" charset="0"/>
        <a:buNone/>
        <a:defRPr sz="1400" kern="1200" spc="0" baseline="0">
          <a:solidFill>
            <a:schemeClr val="tx1"/>
          </a:solidFill>
          <a:latin typeface="+mn-lt"/>
          <a:ea typeface="+mn-ea"/>
          <a:cs typeface="+mn-cs"/>
        </a:defRPr>
      </a:lvl3pPr>
      <a:lvl4pPr marL="1028700" indent="0" algn="l" defTabSz="685800" rtl="0" eaLnBrk="1" latinLnBrk="0" hangingPunct="1">
        <a:lnSpc>
          <a:spcPct val="100000"/>
        </a:lnSpc>
        <a:spcBef>
          <a:spcPts val="375"/>
        </a:spcBef>
        <a:buFont typeface="Arial" panose="020B0604020202020204" pitchFamily="34" charset="0"/>
        <a:buNone/>
        <a:defRPr sz="1400" kern="1200" spc="0" baseline="0">
          <a:solidFill>
            <a:schemeClr val="tx1"/>
          </a:solidFill>
          <a:latin typeface="+mn-lt"/>
          <a:ea typeface="+mn-ea"/>
          <a:cs typeface="+mn-cs"/>
        </a:defRPr>
      </a:lvl4pPr>
      <a:lvl5pPr marL="1371600" indent="0" algn="l" defTabSz="685800" rtl="0" eaLnBrk="1" latinLnBrk="0" hangingPunct="1">
        <a:lnSpc>
          <a:spcPct val="100000"/>
        </a:lnSpc>
        <a:spcBef>
          <a:spcPts val="375"/>
        </a:spcBef>
        <a:buFont typeface="Arial" panose="020B0604020202020204" pitchFamily="34" charset="0"/>
        <a:buNone/>
        <a:defRPr sz="1400" kern="1200" spc="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5.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en.wikipedia.org/wiki/Particle_swarm_optimizati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A9EBB-6D4D-9248-960D-3A72255EDBBF}"/>
              </a:ext>
            </a:extLst>
          </p:cNvPr>
          <p:cNvSpPr>
            <a:spLocks noGrp="1"/>
          </p:cNvSpPr>
          <p:nvPr>
            <p:ph type="ctrTitle"/>
          </p:nvPr>
        </p:nvSpPr>
        <p:spPr>
          <a:xfrm>
            <a:off x="731520" y="1766235"/>
            <a:ext cx="7680960" cy="378565"/>
          </a:xfrm>
        </p:spPr>
        <p:txBody>
          <a:bodyPr/>
          <a:lstStyle/>
          <a:p>
            <a:pPr algn="l"/>
            <a:r>
              <a:rPr lang="en-US" sz="2400" dirty="0"/>
              <a:t>Computing is easy</a:t>
            </a:r>
          </a:p>
        </p:txBody>
      </p:sp>
      <p:sp>
        <p:nvSpPr>
          <p:cNvPr id="3" name="Text Placeholder 2">
            <a:extLst>
              <a:ext uri="{FF2B5EF4-FFF2-40B4-BE49-F238E27FC236}">
                <a16:creationId xmlns:a16="http://schemas.microsoft.com/office/drawing/2014/main" id="{01663D33-78AA-4440-ACFB-5BBFE9BF84F9}"/>
              </a:ext>
            </a:extLst>
          </p:cNvPr>
          <p:cNvSpPr>
            <a:spLocks noGrp="1"/>
          </p:cNvSpPr>
          <p:nvPr>
            <p:ph type="body" sz="quarter" idx="20"/>
          </p:nvPr>
        </p:nvSpPr>
        <p:spPr>
          <a:xfrm>
            <a:off x="731520" y="2834639"/>
            <a:ext cx="7680960" cy="786882"/>
          </a:xfrm>
        </p:spPr>
        <p:txBody>
          <a:bodyPr/>
          <a:lstStyle/>
          <a:p>
            <a:r>
              <a:rPr lang="en-US" dirty="0"/>
              <a:t>PH200A Biostatistics Small Group Session</a:t>
            </a:r>
          </a:p>
          <a:p>
            <a:r>
              <a:rPr lang="en-US" dirty="0"/>
              <a:t>Mitchell Schepps</a:t>
            </a:r>
          </a:p>
          <a:p>
            <a:r>
              <a:rPr lang="en-US" dirty="0"/>
              <a:t>maschepps@ucla.edu</a:t>
            </a:r>
          </a:p>
        </p:txBody>
      </p:sp>
      <p:sp>
        <p:nvSpPr>
          <p:cNvPr id="5" name="Text Placeholder 4">
            <a:extLst>
              <a:ext uri="{FF2B5EF4-FFF2-40B4-BE49-F238E27FC236}">
                <a16:creationId xmlns:a16="http://schemas.microsoft.com/office/drawing/2014/main" id="{A68A3A59-D34D-480A-B994-AB274F2CCCB3}"/>
              </a:ext>
            </a:extLst>
          </p:cNvPr>
          <p:cNvSpPr>
            <a:spLocks noGrp="1"/>
          </p:cNvSpPr>
          <p:nvPr>
            <p:ph type="body" sz="quarter" idx="18"/>
          </p:nvPr>
        </p:nvSpPr>
        <p:spPr/>
        <p:txBody>
          <a:bodyPr/>
          <a:lstStyle/>
          <a:p>
            <a:endParaRPr lang="en-US" dirty="0"/>
          </a:p>
        </p:txBody>
      </p:sp>
    </p:spTree>
    <p:extLst>
      <p:ext uri="{BB962C8B-B14F-4D97-AF65-F5344CB8AC3E}">
        <p14:creationId xmlns:p14="http://schemas.microsoft.com/office/powerpoint/2010/main" val="1413806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58C154F-7736-4906-8B51-6FF53218F2E8}"/>
              </a:ext>
            </a:extLst>
          </p:cNvPr>
          <p:cNvSpPr>
            <a:spLocks noGrp="1"/>
          </p:cNvSpPr>
          <p:nvPr>
            <p:ph type="dt" sz="half" idx="10"/>
          </p:nvPr>
        </p:nvSpPr>
        <p:spPr/>
        <p:txBody>
          <a:bodyPr/>
          <a:lstStyle/>
          <a:p>
            <a:fld id="{4C68A6B7-C7B3-A54F-9BDE-129616921D3C}" type="datetime4">
              <a:rPr lang="en-US" smtClean="0"/>
              <a:t>September 27, 2021</a:t>
            </a:fld>
            <a:endParaRPr lang="en-US"/>
          </a:p>
        </p:txBody>
      </p:sp>
      <p:sp>
        <p:nvSpPr>
          <p:cNvPr id="4" name="Slide Number Placeholder 3">
            <a:extLst>
              <a:ext uri="{FF2B5EF4-FFF2-40B4-BE49-F238E27FC236}">
                <a16:creationId xmlns:a16="http://schemas.microsoft.com/office/drawing/2014/main" id="{EFB7B45F-9D4E-4CD6-A4A9-106E16BA1CEF}"/>
              </a:ext>
            </a:extLst>
          </p:cNvPr>
          <p:cNvSpPr>
            <a:spLocks noGrp="1"/>
          </p:cNvSpPr>
          <p:nvPr>
            <p:ph type="sldNum" sz="quarter" idx="11"/>
          </p:nvPr>
        </p:nvSpPr>
        <p:spPr/>
        <p:txBody>
          <a:bodyPr/>
          <a:lstStyle/>
          <a:p>
            <a:fld id="{8368066F-241F-DA46-A244-6F6C08E1BFA8}" type="slidenum">
              <a:rPr lang="en-US" smtClean="0"/>
              <a:pPr/>
              <a:t>10</a:t>
            </a:fld>
            <a:endParaRPr lang="en-US"/>
          </a:p>
        </p:txBody>
      </p:sp>
      <p:sp>
        <p:nvSpPr>
          <p:cNvPr id="5" name="Text Placeholder 4">
            <a:extLst>
              <a:ext uri="{FF2B5EF4-FFF2-40B4-BE49-F238E27FC236}">
                <a16:creationId xmlns:a16="http://schemas.microsoft.com/office/drawing/2014/main" id="{6086E95B-E162-4862-A5D8-DFB444501FEA}"/>
              </a:ext>
            </a:extLst>
          </p:cNvPr>
          <p:cNvSpPr>
            <a:spLocks noGrp="1"/>
          </p:cNvSpPr>
          <p:nvPr>
            <p:ph type="body" sz="quarter" idx="13"/>
          </p:nvPr>
        </p:nvSpPr>
        <p:spPr>
          <a:xfrm>
            <a:off x="4297680" y="1543461"/>
            <a:ext cx="3566160" cy="387798"/>
          </a:xfrm>
        </p:spPr>
        <p:txBody>
          <a:bodyPr/>
          <a:lstStyle/>
          <a:p>
            <a:r>
              <a:rPr lang="en-US"/>
              <a:t>Global patient Enrollment optimization</a:t>
            </a:r>
          </a:p>
        </p:txBody>
      </p:sp>
      <p:sp>
        <p:nvSpPr>
          <p:cNvPr id="6" name="Title 5">
            <a:extLst>
              <a:ext uri="{FF2B5EF4-FFF2-40B4-BE49-F238E27FC236}">
                <a16:creationId xmlns:a16="http://schemas.microsoft.com/office/drawing/2014/main" id="{2F4FC84A-574D-4BA9-83CA-6A321808F1BE}"/>
              </a:ext>
            </a:extLst>
          </p:cNvPr>
          <p:cNvSpPr>
            <a:spLocks noGrp="1"/>
          </p:cNvSpPr>
          <p:nvPr>
            <p:ph type="title"/>
          </p:nvPr>
        </p:nvSpPr>
        <p:spPr>
          <a:xfrm>
            <a:off x="550920" y="731519"/>
            <a:ext cx="7315200" cy="507831"/>
          </a:xfrm>
        </p:spPr>
        <p:txBody>
          <a:bodyPr/>
          <a:lstStyle/>
          <a:p>
            <a:r>
              <a:rPr lang="en-US"/>
              <a:t>What is the best answer?</a:t>
            </a:r>
          </a:p>
        </p:txBody>
      </p:sp>
      <p:pic>
        <p:nvPicPr>
          <p:cNvPr id="10" name="Content Placeholder 7">
            <a:extLst>
              <a:ext uri="{FF2B5EF4-FFF2-40B4-BE49-F238E27FC236}">
                <a16:creationId xmlns:a16="http://schemas.microsoft.com/office/drawing/2014/main" id="{94EF9B43-559C-42D5-9124-753B37340A2B}"/>
              </a:ext>
            </a:extLst>
          </p:cNvPr>
          <p:cNvPicPr>
            <a:picLocks noChangeAspect="1"/>
          </p:cNvPicPr>
          <p:nvPr/>
        </p:nvPicPr>
        <p:blipFill>
          <a:blip r:embed="rId3"/>
          <a:stretch>
            <a:fillRect/>
          </a:stretch>
        </p:blipFill>
        <p:spPr>
          <a:xfrm>
            <a:off x="2488224" y="-310735"/>
            <a:ext cx="4801236" cy="4801236"/>
          </a:xfrm>
          <a:prstGeom prst="rect">
            <a:avLst/>
          </a:prstGeom>
        </p:spPr>
      </p:pic>
      <p:sp>
        <p:nvSpPr>
          <p:cNvPr id="8" name="Text Placeholder 7">
            <a:extLst>
              <a:ext uri="{FF2B5EF4-FFF2-40B4-BE49-F238E27FC236}">
                <a16:creationId xmlns:a16="http://schemas.microsoft.com/office/drawing/2014/main" id="{5CF30C8F-8FC2-4E47-8E2E-638B9D542F63}"/>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72310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0E7C43-7758-4F4F-8915-808AE591C731}"/>
              </a:ext>
            </a:extLst>
          </p:cNvPr>
          <p:cNvSpPr>
            <a:spLocks noGrp="1"/>
          </p:cNvSpPr>
          <p:nvPr>
            <p:ph type="body" sz="quarter" idx="12"/>
          </p:nvPr>
        </p:nvSpPr>
        <p:spPr>
          <a:xfrm>
            <a:off x="548641" y="1737360"/>
            <a:ext cx="3500846" cy="193899"/>
          </a:xfrm>
        </p:spPr>
        <p:txBody>
          <a:bodyPr/>
          <a:lstStyle/>
          <a:p>
            <a:r>
              <a:rPr lang="en-US"/>
              <a:t>Genetic algorithm</a:t>
            </a:r>
          </a:p>
        </p:txBody>
      </p:sp>
      <p:sp>
        <p:nvSpPr>
          <p:cNvPr id="3" name="Date Placeholder 2">
            <a:extLst>
              <a:ext uri="{FF2B5EF4-FFF2-40B4-BE49-F238E27FC236}">
                <a16:creationId xmlns:a16="http://schemas.microsoft.com/office/drawing/2014/main" id="{9360BD3C-CE34-4620-8027-EA8CEB67C4F1}"/>
              </a:ext>
            </a:extLst>
          </p:cNvPr>
          <p:cNvSpPr>
            <a:spLocks noGrp="1"/>
          </p:cNvSpPr>
          <p:nvPr>
            <p:ph type="dt" sz="half" idx="10"/>
          </p:nvPr>
        </p:nvSpPr>
        <p:spPr/>
        <p:txBody>
          <a:bodyPr/>
          <a:lstStyle/>
          <a:p>
            <a:fld id="{F4C142B3-A04F-D147-84F4-DCE24448D5E7}" type="datetime4">
              <a:rPr lang="en-US" smtClean="0"/>
              <a:t>September 27, 2021</a:t>
            </a:fld>
            <a:endParaRPr lang="en-US"/>
          </a:p>
        </p:txBody>
      </p:sp>
      <p:sp>
        <p:nvSpPr>
          <p:cNvPr id="4" name="Slide Number Placeholder 3">
            <a:extLst>
              <a:ext uri="{FF2B5EF4-FFF2-40B4-BE49-F238E27FC236}">
                <a16:creationId xmlns:a16="http://schemas.microsoft.com/office/drawing/2014/main" id="{45716185-6C24-4FDE-BA2C-A6EFF7C9E365}"/>
              </a:ext>
            </a:extLst>
          </p:cNvPr>
          <p:cNvSpPr>
            <a:spLocks noGrp="1"/>
          </p:cNvSpPr>
          <p:nvPr>
            <p:ph type="sldNum" sz="quarter" idx="11"/>
          </p:nvPr>
        </p:nvSpPr>
        <p:spPr/>
        <p:txBody>
          <a:bodyPr/>
          <a:lstStyle/>
          <a:p>
            <a:fld id="{8368066F-241F-DA46-A244-6F6C08E1BFA8}" type="slidenum">
              <a:rPr lang="en-US" smtClean="0"/>
              <a:pPr/>
              <a:t>11</a:t>
            </a:fld>
            <a:endParaRPr lang="en-US"/>
          </a:p>
        </p:txBody>
      </p:sp>
      <p:sp>
        <p:nvSpPr>
          <p:cNvPr id="5" name="Title 4">
            <a:extLst>
              <a:ext uri="{FF2B5EF4-FFF2-40B4-BE49-F238E27FC236}">
                <a16:creationId xmlns:a16="http://schemas.microsoft.com/office/drawing/2014/main" id="{FE68FA58-E014-4BFE-AD93-4A212F3A5BC5}"/>
              </a:ext>
            </a:extLst>
          </p:cNvPr>
          <p:cNvSpPr>
            <a:spLocks noGrp="1"/>
          </p:cNvSpPr>
          <p:nvPr>
            <p:ph type="title"/>
          </p:nvPr>
        </p:nvSpPr>
        <p:spPr>
          <a:xfrm>
            <a:off x="548640" y="822960"/>
            <a:ext cx="7315200" cy="397032"/>
          </a:xfrm>
        </p:spPr>
        <p:txBody>
          <a:bodyPr/>
          <a:lstStyle/>
          <a:p>
            <a:r>
              <a:rPr lang="en-US"/>
              <a:t>Racing Algorithm</a:t>
            </a:r>
          </a:p>
        </p:txBody>
      </p:sp>
      <p:sp>
        <p:nvSpPr>
          <p:cNvPr id="6" name="Text Placeholder 5">
            <a:extLst>
              <a:ext uri="{FF2B5EF4-FFF2-40B4-BE49-F238E27FC236}">
                <a16:creationId xmlns:a16="http://schemas.microsoft.com/office/drawing/2014/main" id="{28E9C5D0-2E21-450A-9C5E-EBF59F4640A0}"/>
              </a:ext>
            </a:extLst>
          </p:cNvPr>
          <p:cNvSpPr>
            <a:spLocks noGrp="1"/>
          </p:cNvSpPr>
          <p:nvPr>
            <p:ph type="body" sz="quarter" idx="13"/>
          </p:nvPr>
        </p:nvSpPr>
        <p:spPr>
          <a:xfrm>
            <a:off x="548323" y="2011680"/>
            <a:ext cx="4546192" cy="980781"/>
          </a:xfrm>
        </p:spPr>
        <p:txBody>
          <a:bodyPr/>
          <a:lstStyle/>
          <a:p>
            <a:pPr marL="285750" indent="-285750">
              <a:buFont typeface="Arial" panose="020B0604020202020204" pitchFamily="34" charset="0"/>
              <a:buChar char="•"/>
            </a:pPr>
            <a:r>
              <a:rPr lang="en-US" dirty="0"/>
              <a:t>Ranks binary representations of sites</a:t>
            </a:r>
          </a:p>
          <a:p>
            <a:pPr marL="285750" indent="-285750">
              <a:buFont typeface="Arial" panose="020B0604020202020204" pitchFamily="34" charset="0"/>
              <a:buChar char="•"/>
            </a:pPr>
            <a:r>
              <a:rPr lang="en-US" dirty="0"/>
              <a:t>“Speed parameters” are </a:t>
            </a:r>
          </a:p>
          <a:p>
            <a:pPr marL="560070" lvl="1" indent="-285750">
              <a:buFont typeface="Arial" panose="020B0604020202020204" pitchFamily="34" charset="0"/>
              <a:buChar char="•"/>
            </a:pPr>
            <a:r>
              <a:rPr lang="en-US" dirty="0"/>
              <a:t>P</a:t>
            </a:r>
            <a:r>
              <a:rPr lang="en-US" baseline="-25000" dirty="0"/>
              <a:t>m</a:t>
            </a:r>
            <a:r>
              <a:rPr lang="en-US" dirty="0"/>
              <a:t> = Probability of Mutation</a:t>
            </a:r>
          </a:p>
          <a:p>
            <a:pPr marL="560070" lvl="1" indent="-285750">
              <a:buFont typeface="Arial" panose="020B0604020202020204" pitchFamily="34" charset="0"/>
              <a:buChar char="•"/>
            </a:pPr>
            <a:r>
              <a:rPr lang="en-US" dirty="0"/>
              <a:t>P</a:t>
            </a:r>
            <a:r>
              <a:rPr lang="en-US" baseline="-25000" dirty="0"/>
              <a:t>c</a:t>
            </a:r>
            <a:r>
              <a:rPr lang="en-US" dirty="0"/>
              <a:t> = Probability of Crossover</a:t>
            </a:r>
          </a:p>
        </p:txBody>
      </p:sp>
      <p:pic>
        <p:nvPicPr>
          <p:cNvPr id="7" name="Picture 6">
            <a:extLst>
              <a:ext uri="{FF2B5EF4-FFF2-40B4-BE49-F238E27FC236}">
                <a16:creationId xmlns:a16="http://schemas.microsoft.com/office/drawing/2014/main" id="{6DA97576-E690-464B-9F93-CA9E01D1F7E5}"/>
              </a:ext>
            </a:extLst>
          </p:cNvPr>
          <p:cNvPicPr>
            <a:picLocks noChangeAspect="1"/>
          </p:cNvPicPr>
          <p:nvPr/>
        </p:nvPicPr>
        <p:blipFill>
          <a:blip r:embed="rId3"/>
          <a:stretch>
            <a:fillRect/>
          </a:stretch>
        </p:blipFill>
        <p:spPr>
          <a:xfrm>
            <a:off x="5147979" y="1541416"/>
            <a:ext cx="3677215" cy="2436971"/>
          </a:xfrm>
          <a:prstGeom prst="rect">
            <a:avLst/>
          </a:prstGeom>
        </p:spPr>
      </p:pic>
    </p:spTree>
    <p:extLst>
      <p:ext uri="{BB962C8B-B14F-4D97-AF65-F5344CB8AC3E}">
        <p14:creationId xmlns:p14="http://schemas.microsoft.com/office/powerpoint/2010/main" val="22367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E3D8CE-C651-4E77-BB02-8FE0484FCCD1}"/>
              </a:ext>
            </a:extLst>
          </p:cNvPr>
          <p:cNvSpPr>
            <a:spLocks noGrp="1"/>
          </p:cNvSpPr>
          <p:nvPr>
            <p:ph type="body" sz="quarter" idx="12"/>
          </p:nvPr>
        </p:nvSpPr>
        <p:spPr>
          <a:xfrm>
            <a:off x="-95365" y="2062175"/>
            <a:ext cx="3566160" cy="193899"/>
          </a:xfrm>
        </p:spPr>
        <p:txBody>
          <a:bodyPr/>
          <a:lstStyle/>
          <a:p>
            <a:r>
              <a:rPr lang="en-US" dirty="0"/>
              <a:t>2-D Optimization Problem</a:t>
            </a:r>
          </a:p>
        </p:txBody>
      </p:sp>
      <p:sp>
        <p:nvSpPr>
          <p:cNvPr id="3" name="Date Placeholder 2">
            <a:extLst>
              <a:ext uri="{FF2B5EF4-FFF2-40B4-BE49-F238E27FC236}">
                <a16:creationId xmlns:a16="http://schemas.microsoft.com/office/drawing/2014/main" id="{B3EC7F44-C617-4C94-A6E5-366CEC1DDC34}"/>
              </a:ext>
            </a:extLst>
          </p:cNvPr>
          <p:cNvSpPr>
            <a:spLocks noGrp="1"/>
          </p:cNvSpPr>
          <p:nvPr>
            <p:ph type="dt" sz="half" idx="10"/>
          </p:nvPr>
        </p:nvSpPr>
        <p:spPr/>
        <p:txBody>
          <a:bodyPr/>
          <a:lstStyle/>
          <a:p>
            <a:fld id="{4C68A6B7-C7B3-A54F-9BDE-129616921D3C}" type="datetime4">
              <a:rPr lang="en-US" smtClean="0"/>
              <a:t>September 27, 2021</a:t>
            </a:fld>
            <a:endParaRPr lang="en-US"/>
          </a:p>
        </p:txBody>
      </p:sp>
      <p:sp>
        <p:nvSpPr>
          <p:cNvPr id="4" name="Slide Number Placeholder 3">
            <a:extLst>
              <a:ext uri="{FF2B5EF4-FFF2-40B4-BE49-F238E27FC236}">
                <a16:creationId xmlns:a16="http://schemas.microsoft.com/office/drawing/2014/main" id="{F6D325D8-8321-4C9C-BC45-C0592967ADFB}"/>
              </a:ext>
            </a:extLst>
          </p:cNvPr>
          <p:cNvSpPr>
            <a:spLocks noGrp="1"/>
          </p:cNvSpPr>
          <p:nvPr>
            <p:ph type="sldNum" sz="quarter" idx="11"/>
          </p:nvPr>
        </p:nvSpPr>
        <p:spPr/>
        <p:txBody>
          <a:bodyPr/>
          <a:lstStyle/>
          <a:p>
            <a:fld id="{8368066F-241F-DA46-A244-6F6C08E1BFA8}" type="slidenum">
              <a:rPr lang="en-US" smtClean="0"/>
              <a:pPr/>
              <a:t>12</a:t>
            </a:fld>
            <a:endParaRPr lang="en-US"/>
          </a:p>
        </p:txBody>
      </p:sp>
      <p:sp>
        <p:nvSpPr>
          <p:cNvPr id="5" name="Text Placeholder 4">
            <a:extLst>
              <a:ext uri="{FF2B5EF4-FFF2-40B4-BE49-F238E27FC236}">
                <a16:creationId xmlns:a16="http://schemas.microsoft.com/office/drawing/2014/main" id="{07D9DFF7-43E3-4E09-9D0D-C4B1B5A4364C}"/>
              </a:ext>
            </a:extLst>
          </p:cNvPr>
          <p:cNvSpPr>
            <a:spLocks noGrp="1"/>
          </p:cNvSpPr>
          <p:nvPr>
            <p:ph type="body" sz="quarter" idx="13"/>
          </p:nvPr>
        </p:nvSpPr>
        <p:spPr>
          <a:xfrm>
            <a:off x="4570842" y="2061084"/>
            <a:ext cx="3566160" cy="194990"/>
          </a:xfrm>
        </p:spPr>
        <p:txBody>
          <a:bodyPr/>
          <a:lstStyle/>
          <a:p>
            <a:r>
              <a:rPr lang="en-US" dirty="0"/>
              <a:t>3-D Optimization </a:t>
            </a:r>
            <a:r>
              <a:rPr lang="en-US" dirty="0" err="1"/>
              <a:t>problemS</a:t>
            </a:r>
            <a:endParaRPr lang="en-US" dirty="0"/>
          </a:p>
        </p:txBody>
      </p:sp>
      <p:pic>
        <p:nvPicPr>
          <p:cNvPr id="9" name="Picture 8">
            <a:extLst>
              <a:ext uri="{FF2B5EF4-FFF2-40B4-BE49-F238E27FC236}">
                <a16:creationId xmlns:a16="http://schemas.microsoft.com/office/drawing/2014/main" id="{255BA957-9EC4-48AB-B771-B2F8F349D47F}"/>
              </a:ext>
            </a:extLst>
          </p:cNvPr>
          <p:cNvPicPr>
            <a:picLocks noChangeAspect="1"/>
          </p:cNvPicPr>
          <p:nvPr/>
        </p:nvPicPr>
        <p:blipFill>
          <a:blip r:embed="rId3"/>
          <a:stretch>
            <a:fillRect/>
          </a:stretch>
        </p:blipFill>
        <p:spPr>
          <a:xfrm>
            <a:off x="46990" y="2347855"/>
            <a:ext cx="3423805" cy="1738297"/>
          </a:xfrm>
          <a:prstGeom prst="rect">
            <a:avLst/>
          </a:prstGeom>
        </p:spPr>
      </p:pic>
      <p:pic>
        <p:nvPicPr>
          <p:cNvPr id="10" name="Picture 9">
            <a:extLst>
              <a:ext uri="{FF2B5EF4-FFF2-40B4-BE49-F238E27FC236}">
                <a16:creationId xmlns:a16="http://schemas.microsoft.com/office/drawing/2014/main" id="{1CE313F5-4E57-4F4C-B9D7-2D874739E9C5}"/>
              </a:ext>
            </a:extLst>
          </p:cNvPr>
          <p:cNvPicPr>
            <a:picLocks noChangeAspect="1"/>
          </p:cNvPicPr>
          <p:nvPr/>
        </p:nvPicPr>
        <p:blipFill>
          <a:blip r:embed="rId4"/>
          <a:stretch>
            <a:fillRect/>
          </a:stretch>
        </p:blipFill>
        <p:spPr>
          <a:xfrm>
            <a:off x="3784796" y="2347854"/>
            <a:ext cx="2326443" cy="1738298"/>
          </a:xfrm>
          <a:prstGeom prst="rect">
            <a:avLst/>
          </a:prstGeom>
        </p:spPr>
      </p:pic>
      <p:sp>
        <p:nvSpPr>
          <p:cNvPr id="12" name="Title 11">
            <a:extLst>
              <a:ext uri="{FF2B5EF4-FFF2-40B4-BE49-F238E27FC236}">
                <a16:creationId xmlns:a16="http://schemas.microsoft.com/office/drawing/2014/main" id="{F59C9434-7AF4-4E74-8174-A88733360C41}"/>
              </a:ext>
            </a:extLst>
          </p:cNvPr>
          <p:cNvSpPr>
            <a:spLocks noGrp="1"/>
          </p:cNvSpPr>
          <p:nvPr>
            <p:ph type="title"/>
          </p:nvPr>
        </p:nvSpPr>
        <p:spPr>
          <a:xfrm>
            <a:off x="550920" y="731519"/>
            <a:ext cx="7315200" cy="507831"/>
          </a:xfrm>
        </p:spPr>
        <p:txBody>
          <a:bodyPr/>
          <a:lstStyle/>
          <a:p>
            <a:r>
              <a:rPr lang="en-US"/>
              <a:t>What is the best answer?</a:t>
            </a:r>
          </a:p>
        </p:txBody>
      </p:sp>
      <p:pic>
        <p:nvPicPr>
          <p:cNvPr id="13" name="Picture 12">
            <a:extLst>
              <a:ext uri="{FF2B5EF4-FFF2-40B4-BE49-F238E27FC236}">
                <a16:creationId xmlns:a16="http://schemas.microsoft.com/office/drawing/2014/main" id="{40717312-F43B-4EA3-833B-66E27B13BDE7}"/>
              </a:ext>
            </a:extLst>
          </p:cNvPr>
          <p:cNvPicPr>
            <a:picLocks noChangeAspect="1"/>
          </p:cNvPicPr>
          <p:nvPr/>
        </p:nvPicPr>
        <p:blipFill>
          <a:blip r:embed="rId5"/>
          <a:stretch>
            <a:fillRect/>
          </a:stretch>
        </p:blipFill>
        <p:spPr>
          <a:xfrm>
            <a:off x="6345019" y="2316773"/>
            <a:ext cx="2636180" cy="1823659"/>
          </a:xfrm>
          <a:prstGeom prst="rect">
            <a:avLst/>
          </a:prstGeom>
        </p:spPr>
      </p:pic>
    </p:spTree>
    <p:extLst>
      <p:ext uri="{BB962C8B-B14F-4D97-AF65-F5344CB8AC3E}">
        <p14:creationId xmlns:p14="http://schemas.microsoft.com/office/powerpoint/2010/main" val="2941637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2DFC39-D206-4600-B315-EA046D82DBB8}"/>
              </a:ext>
            </a:extLst>
          </p:cNvPr>
          <p:cNvSpPr>
            <a:spLocks noGrp="1"/>
          </p:cNvSpPr>
          <p:nvPr>
            <p:ph type="dt" sz="half" idx="10"/>
          </p:nvPr>
        </p:nvSpPr>
        <p:spPr/>
        <p:txBody>
          <a:bodyPr/>
          <a:lstStyle/>
          <a:p>
            <a:fld id="{4D16110D-9CCE-3640-BD2D-1CD4B8291E8C}" type="datetime4">
              <a:rPr lang="en-US" smtClean="0"/>
              <a:t>September 29, 2021</a:t>
            </a:fld>
            <a:endParaRPr lang="en-US"/>
          </a:p>
        </p:txBody>
      </p:sp>
      <p:sp>
        <p:nvSpPr>
          <p:cNvPr id="3" name="Slide Number Placeholder 2">
            <a:extLst>
              <a:ext uri="{FF2B5EF4-FFF2-40B4-BE49-F238E27FC236}">
                <a16:creationId xmlns:a16="http://schemas.microsoft.com/office/drawing/2014/main" id="{522AD832-1E4F-460D-B2E6-0A2C8CAE4375}"/>
              </a:ext>
            </a:extLst>
          </p:cNvPr>
          <p:cNvSpPr>
            <a:spLocks noGrp="1"/>
          </p:cNvSpPr>
          <p:nvPr>
            <p:ph type="sldNum" sz="quarter" idx="11"/>
          </p:nvPr>
        </p:nvSpPr>
        <p:spPr/>
        <p:txBody>
          <a:bodyPr/>
          <a:lstStyle/>
          <a:p>
            <a:fld id="{8368066F-241F-DA46-A244-6F6C08E1BFA8}" type="slidenum">
              <a:rPr lang="en-US" smtClean="0"/>
              <a:pPr/>
              <a:t>2</a:t>
            </a:fld>
            <a:endParaRPr lang="en-US"/>
          </a:p>
        </p:txBody>
      </p:sp>
      <p:sp>
        <p:nvSpPr>
          <p:cNvPr id="6" name="Text Placeholder 5">
            <a:extLst>
              <a:ext uri="{FF2B5EF4-FFF2-40B4-BE49-F238E27FC236}">
                <a16:creationId xmlns:a16="http://schemas.microsoft.com/office/drawing/2014/main" id="{08B41AE4-DDC4-4DA9-A5B7-8E379D6599E9}"/>
              </a:ext>
            </a:extLst>
          </p:cNvPr>
          <p:cNvSpPr>
            <a:spLocks noGrp="1"/>
          </p:cNvSpPr>
          <p:nvPr>
            <p:ph type="body" sz="quarter" idx="13"/>
          </p:nvPr>
        </p:nvSpPr>
        <p:spPr>
          <a:xfrm>
            <a:off x="1272134" y="1382791"/>
            <a:ext cx="5932354" cy="601190"/>
          </a:xfrm>
        </p:spPr>
        <p:txBody>
          <a:bodyPr/>
          <a:lstStyle/>
          <a:p>
            <a:r>
              <a:rPr lang="en-US" sz="2200" dirty="0"/>
              <a:t>“I remember my biostats class”</a:t>
            </a:r>
          </a:p>
          <a:p>
            <a:pPr marL="285750" indent="-285750">
              <a:buFont typeface="Arial" panose="020B0604020202020204" pitchFamily="34" charset="0"/>
              <a:buChar char="•"/>
            </a:pPr>
            <a:endParaRPr lang="en-US" dirty="0"/>
          </a:p>
        </p:txBody>
      </p:sp>
      <p:sp>
        <p:nvSpPr>
          <p:cNvPr id="8" name="Title 7">
            <a:extLst>
              <a:ext uri="{FF2B5EF4-FFF2-40B4-BE49-F238E27FC236}">
                <a16:creationId xmlns:a16="http://schemas.microsoft.com/office/drawing/2014/main" id="{4B27EC65-60B7-403F-BCCE-B9600723451B}"/>
              </a:ext>
            </a:extLst>
          </p:cNvPr>
          <p:cNvSpPr>
            <a:spLocks noGrp="1"/>
          </p:cNvSpPr>
          <p:nvPr>
            <p:ph type="title"/>
          </p:nvPr>
        </p:nvSpPr>
        <p:spPr>
          <a:xfrm>
            <a:off x="340736" y="681328"/>
            <a:ext cx="4476005" cy="424732"/>
          </a:xfrm>
        </p:spPr>
        <p:txBody>
          <a:bodyPr/>
          <a:lstStyle/>
          <a:p>
            <a:r>
              <a:rPr lang="en-US" sz="2400" dirty="0"/>
              <a:t>Goal for some of you:</a:t>
            </a:r>
          </a:p>
        </p:txBody>
      </p:sp>
      <p:sp>
        <p:nvSpPr>
          <p:cNvPr id="5" name="TextBox 4">
            <a:extLst>
              <a:ext uri="{FF2B5EF4-FFF2-40B4-BE49-F238E27FC236}">
                <a16:creationId xmlns:a16="http://schemas.microsoft.com/office/drawing/2014/main" id="{6C1B5151-F75C-41C1-81B7-F0875B1C0038}"/>
              </a:ext>
            </a:extLst>
          </p:cNvPr>
          <p:cNvSpPr txBox="1"/>
          <p:nvPr/>
        </p:nvSpPr>
        <p:spPr>
          <a:xfrm>
            <a:off x="170933" y="2229934"/>
            <a:ext cx="6311876" cy="738664"/>
          </a:xfrm>
          <a:prstGeom prst="rect">
            <a:avLst/>
          </a:prstGeom>
          <a:noFill/>
        </p:spPr>
        <p:txBody>
          <a:bodyPr wrap="square" lIns="457200" tIns="0" rIns="0" bIns="0" rtlCol="0">
            <a:spAutoFit/>
          </a:bodyPr>
          <a:lstStyle/>
          <a:p>
            <a:pPr marL="285750" indent="-285750" algn="l">
              <a:buFont typeface="Arial" panose="020B0604020202020204" pitchFamily="34" charset="0"/>
              <a:buChar char="•"/>
            </a:pPr>
            <a:r>
              <a:rPr lang="en-US" sz="1600" dirty="0"/>
              <a:t>See how a statistical analysis is run</a:t>
            </a:r>
          </a:p>
          <a:p>
            <a:pPr marL="285750" indent="-285750" algn="l">
              <a:buFont typeface="Arial" panose="020B0604020202020204" pitchFamily="34" charset="0"/>
              <a:buChar char="•"/>
            </a:pPr>
            <a:r>
              <a:rPr lang="en-US" sz="1600" dirty="0"/>
              <a:t>All code WILL be provided</a:t>
            </a:r>
          </a:p>
          <a:p>
            <a:pPr marL="285750" indent="-285750" algn="l">
              <a:buFont typeface="Arial" panose="020B0604020202020204" pitchFamily="34" charset="0"/>
              <a:buChar char="•"/>
            </a:pPr>
            <a:r>
              <a:rPr lang="en-US" sz="1600" dirty="0"/>
              <a:t>Lots of help/consulting available</a:t>
            </a:r>
          </a:p>
        </p:txBody>
      </p:sp>
    </p:spTree>
    <p:extLst>
      <p:ext uri="{BB962C8B-B14F-4D97-AF65-F5344CB8AC3E}">
        <p14:creationId xmlns:p14="http://schemas.microsoft.com/office/powerpoint/2010/main" val="3098707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2DFC39-D206-4600-B315-EA046D82DBB8}"/>
              </a:ext>
            </a:extLst>
          </p:cNvPr>
          <p:cNvSpPr>
            <a:spLocks noGrp="1"/>
          </p:cNvSpPr>
          <p:nvPr>
            <p:ph type="dt" sz="half" idx="10"/>
          </p:nvPr>
        </p:nvSpPr>
        <p:spPr/>
        <p:txBody>
          <a:bodyPr/>
          <a:lstStyle/>
          <a:p>
            <a:fld id="{4D16110D-9CCE-3640-BD2D-1CD4B8291E8C}" type="datetime4">
              <a:rPr lang="en-US" smtClean="0"/>
              <a:t>September 27, 2021</a:t>
            </a:fld>
            <a:endParaRPr lang="en-US"/>
          </a:p>
        </p:txBody>
      </p:sp>
      <p:sp>
        <p:nvSpPr>
          <p:cNvPr id="3" name="Slide Number Placeholder 2">
            <a:extLst>
              <a:ext uri="{FF2B5EF4-FFF2-40B4-BE49-F238E27FC236}">
                <a16:creationId xmlns:a16="http://schemas.microsoft.com/office/drawing/2014/main" id="{522AD832-1E4F-460D-B2E6-0A2C8CAE4375}"/>
              </a:ext>
            </a:extLst>
          </p:cNvPr>
          <p:cNvSpPr>
            <a:spLocks noGrp="1"/>
          </p:cNvSpPr>
          <p:nvPr>
            <p:ph type="sldNum" sz="quarter" idx="11"/>
          </p:nvPr>
        </p:nvSpPr>
        <p:spPr/>
        <p:txBody>
          <a:bodyPr/>
          <a:lstStyle/>
          <a:p>
            <a:fld id="{8368066F-241F-DA46-A244-6F6C08E1BFA8}" type="slidenum">
              <a:rPr lang="en-US" smtClean="0"/>
              <a:pPr/>
              <a:t>3</a:t>
            </a:fld>
            <a:endParaRPr lang="en-US"/>
          </a:p>
        </p:txBody>
      </p:sp>
      <p:sp>
        <p:nvSpPr>
          <p:cNvPr id="6" name="Text Placeholder 5">
            <a:extLst>
              <a:ext uri="{FF2B5EF4-FFF2-40B4-BE49-F238E27FC236}">
                <a16:creationId xmlns:a16="http://schemas.microsoft.com/office/drawing/2014/main" id="{08B41AE4-DDC4-4DA9-A5B7-8E379D6599E9}"/>
              </a:ext>
            </a:extLst>
          </p:cNvPr>
          <p:cNvSpPr>
            <a:spLocks noGrp="1"/>
          </p:cNvSpPr>
          <p:nvPr>
            <p:ph type="body" sz="quarter" idx="13"/>
          </p:nvPr>
        </p:nvSpPr>
        <p:spPr>
          <a:xfrm>
            <a:off x="-56411" y="2178278"/>
            <a:ext cx="4572000" cy="1703030"/>
          </a:xfrm>
        </p:spPr>
        <p:txBody>
          <a:bodyPr/>
          <a:lstStyle/>
          <a:p>
            <a:pPr marL="285750" indent="-285750">
              <a:buFont typeface="Arial" panose="020B0604020202020204" pitchFamily="34" charset="0"/>
              <a:buChar char="•"/>
            </a:pPr>
            <a:r>
              <a:rPr lang="en-US" dirty="0"/>
              <a:t>Computer language = Adult calculator</a:t>
            </a:r>
          </a:p>
          <a:p>
            <a:pPr marL="285750" indent="-285750">
              <a:buFont typeface="Arial" panose="020B0604020202020204" pitchFamily="34" charset="0"/>
              <a:buChar char="•"/>
            </a:pPr>
            <a:r>
              <a:rPr lang="en-US" dirty="0"/>
              <a:t>Plots are made in computer languages</a:t>
            </a:r>
          </a:p>
          <a:p>
            <a:pPr marL="285750" indent="-285750">
              <a:buFont typeface="Arial" panose="020B0604020202020204" pitchFamily="34" charset="0"/>
              <a:buChar char="•"/>
            </a:pPr>
            <a:r>
              <a:rPr lang="en-US" dirty="0"/>
              <a:t>Statistical analyses and data are reproducible</a:t>
            </a:r>
          </a:p>
          <a:p>
            <a:pPr marL="628650" lvl="1" indent="-285750">
              <a:buFont typeface="Arial" panose="020B0604020202020204" pitchFamily="34" charset="0"/>
              <a:buChar char="•"/>
            </a:pPr>
            <a:r>
              <a:rPr lang="en-US" dirty="0"/>
              <a:t>Lab to lab</a:t>
            </a:r>
          </a:p>
          <a:p>
            <a:pPr marL="628650" lvl="1" indent="-285750">
              <a:buFont typeface="Arial" panose="020B0604020202020204" pitchFamily="34" charset="0"/>
              <a:buChar char="•"/>
            </a:pPr>
            <a:r>
              <a:rPr lang="en-US" dirty="0"/>
              <a:t>Open data</a:t>
            </a:r>
          </a:p>
          <a:p>
            <a:pPr marL="285750" indent="-285750">
              <a:buFont typeface="Arial" panose="020B0604020202020204" pitchFamily="34" charset="0"/>
              <a:buChar char="•"/>
            </a:pPr>
            <a:endParaRPr lang="en-US" dirty="0"/>
          </a:p>
        </p:txBody>
      </p:sp>
      <p:sp>
        <p:nvSpPr>
          <p:cNvPr id="8" name="Title 7">
            <a:extLst>
              <a:ext uri="{FF2B5EF4-FFF2-40B4-BE49-F238E27FC236}">
                <a16:creationId xmlns:a16="http://schemas.microsoft.com/office/drawing/2014/main" id="{4B27EC65-60B7-403F-BCCE-B9600723451B}"/>
              </a:ext>
            </a:extLst>
          </p:cNvPr>
          <p:cNvSpPr>
            <a:spLocks noGrp="1"/>
          </p:cNvSpPr>
          <p:nvPr>
            <p:ph type="title"/>
          </p:nvPr>
        </p:nvSpPr>
        <p:spPr>
          <a:xfrm>
            <a:off x="41404" y="997063"/>
            <a:ext cx="4476005" cy="507831"/>
          </a:xfrm>
        </p:spPr>
        <p:txBody>
          <a:bodyPr/>
          <a:lstStyle/>
          <a:p>
            <a:r>
              <a:rPr lang="en-US" dirty="0"/>
              <a:t>One line of code is a lot</a:t>
            </a:r>
          </a:p>
        </p:txBody>
      </p:sp>
      <p:pic>
        <p:nvPicPr>
          <p:cNvPr id="1026" name="Picture 2" descr="Programming Memes: Top 40 Funniest Coding Memes Only Programmers will get">
            <a:extLst>
              <a:ext uri="{FF2B5EF4-FFF2-40B4-BE49-F238E27FC236}">
                <a16:creationId xmlns:a16="http://schemas.microsoft.com/office/drawing/2014/main" id="{068BDE5B-2CC2-4D3E-B368-75CA32AC1F30}"/>
              </a:ext>
            </a:extLst>
          </p:cNvPr>
          <p:cNvPicPr>
            <a:picLocks noGrp="1" noChangeAspect="1" noChangeArrowheads="1"/>
          </p:cNvPicPr>
          <p:nvPr>
            <p:ph type="pic" sz="quarter" idx="12"/>
          </p:nvPr>
        </p:nvPicPr>
        <p:blipFill>
          <a:blip r:embed="rId2">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869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D24C80-9194-477B-96C6-881C42DC2547}"/>
              </a:ext>
            </a:extLst>
          </p:cNvPr>
          <p:cNvSpPr>
            <a:spLocks noGrp="1"/>
          </p:cNvSpPr>
          <p:nvPr>
            <p:ph type="dt" sz="half" idx="10"/>
          </p:nvPr>
        </p:nvSpPr>
        <p:spPr>
          <a:xfrm>
            <a:off x="6691556" y="4828032"/>
            <a:ext cx="1371600" cy="141577"/>
          </a:xfrm>
        </p:spPr>
        <p:txBody>
          <a:bodyPr wrap="square" anchor="b">
            <a:normAutofit/>
          </a:bodyPr>
          <a:lstStyle/>
          <a:p>
            <a:pPr>
              <a:spcAft>
                <a:spcPts val="600"/>
              </a:spcAft>
            </a:pPr>
            <a:fld id="{4D16110D-9CCE-3640-BD2D-1CD4B8291E8C}" type="datetime4">
              <a:rPr lang="en-US" smtClean="0"/>
              <a:pPr>
                <a:spcAft>
                  <a:spcPts val="600"/>
                </a:spcAft>
              </a:pPr>
              <a:t>September 29, 2021</a:t>
            </a:fld>
            <a:endParaRPr lang="en-US"/>
          </a:p>
        </p:txBody>
      </p:sp>
      <p:sp>
        <p:nvSpPr>
          <p:cNvPr id="3" name="Slide Number Placeholder 2">
            <a:extLst>
              <a:ext uri="{FF2B5EF4-FFF2-40B4-BE49-F238E27FC236}">
                <a16:creationId xmlns:a16="http://schemas.microsoft.com/office/drawing/2014/main" id="{6B091DD6-4F4C-450E-87DF-C7FE7E8A2C19}"/>
              </a:ext>
            </a:extLst>
          </p:cNvPr>
          <p:cNvSpPr>
            <a:spLocks noGrp="1"/>
          </p:cNvSpPr>
          <p:nvPr>
            <p:ph type="sldNum" sz="quarter" idx="11"/>
          </p:nvPr>
        </p:nvSpPr>
        <p:spPr>
          <a:xfrm>
            <a:off x="8137002" y="4824068"/>
            <a:ext cx="799180" cy="141577"/>
          </a:xfrm>
        </p:spPr>
        <p:txBody>
          <a:bodyPr wrap="square" anchor="b">
            <a:normAutofit/>
          </a:bodyPr>
          <a:lstStyle/>
          <a:p>
            <a:pPr>
              <a:spcAft>
                <a:spcPts val="600"/>
              </a:spcAft>
            </a:pPr>
            <a:fld id="{8368066F-241F-DA46-A244-6F6C08E1BFA8}" type="slidenum">
              <a:rPr lang="en-US" smtClean="0"/>
              <a:pPr>
                <a:spcAft>
                  <a:spcPts val="600"/>
                </a:spcAft>
              </a:pPr>
              <a:t>4</a:t>
            </a:fld>
            <a:endParaRPr lang="en-US"/>
          </a:p>
        </p:txBody>
      </p:sp>
      <p:sp>
        <p:nvSpPr>
          <p:cNvPr id="5" name="Title 4">
            <a:extLst>
              <a:ext uri="{FF2B5EF4-FFF2-40B4-BE49-F238E27FC236}">
                <a16:creationId xmlns:a16="http://schemas.microsoft.com/office/drawing/2014/main" id="{86A7BCAE-E573-4D97-A813-AD8E39C245BD}"/>
              </a:ext>
            </a:extLst>
          </p:cNvPr>
          <p:cNvSpPr>
            <a:spLocks noGrp="1"/>
          </p:cNvSpPr>
          <p:nvPr>
            <p:ph type="title"/>
          </p:nvPr>
        </p:nvSpPr>
        <p:spPr>
          <a:xfrm>
            <a:off x="441737" y="-350308"/>
            <a:ext cx="7928889" cy="1341136"/>
          </a:xfrm>
        </p:spPr>
        <p:txBody>
          <a:bodyPr anchor="b">
            <a:normAutofit/>
          </a:bodyPr>
          <a:lstStyle/>
          <a:p>
            <a:r>
              <a:rPr lang="en-US" dirty="0"/>
              <a:t>Examples of plots from code</a:t>
            </a:r>
          </a:p>
        </p:txBody>
      </p:sp>
      <p:pic>
        <p:nvPicPr>
          <p:cNvPr id="7" name="Picture 6" descr="Diagram&#10;&#10;Description automatically generated">
            <a:extLst>
              <a:ext uri="{FF2B5EF4-FFF2-40B4-BE49-F238E27FC236}">
                <a16:creationId xmlns:a16="http://schemas.microsoft.com/office/drawing/2014/main" id="{FA41965F-0B50-4A97-B12C-664C7AACC4DD}"/>
              </a:ext>
            </a:extLst>
          </p:cNvPr>
          <p:cNvPicPr>
            <a:picLocks noChangeAspect="1"/>
          </p:cNvPicPr>
          <p:nvPr/>
        </p:nvPicPr>
        <p:blipFill>
          <a:blip r:embed="rId2"/>
          <a:stretch>
            <a:fillRect/>
          </a:stretch>
        </p:blipFill>
        <p:spPr>
          <a:xfrm>
            <a:off x="4166056" y="1666539"/>
            <a:ext cx="4891835" cy="2030165"/>
          </a:xfrm>
          <a:prstGeom prst="rect">
            <a:avLst/>
          </a:prstGeom>
        </p:spPr>
      </p:pic>
      <p:pic>
        <p:nvPicPr>
          <p:cNvPr id="9" name="Picture 8">
            <a:extLst>
              <a:ext uri="{FF2B5EF4-FFF2-40B4-BE49-F238E27FC236}">
                <a16:creationId xmlns:a16="http://schemas.microsoft.com/office/drawing/2014/main" id="{B43E35EB-C755-49A9-80B3-E0112D841E05}"/>
              </a:ext>
            </a:extLst>
          </p:cNvPr>
          <p:cNvPicPr>
            <a:picLocks noChangeAspect="1"/>
          </p:cNvPicPr>
          <p:nvPr/>
        </p:nvPicPr>
        <p:blipFill>
          <a:blip r:embed="rId3"/>
          <a:stretch>
            <a:fillRect/>
          </a:stretch>
        </p:blipFill>
        <p:spPr>
          <a:xfrm>
            <a:off x="261399" y="1623777"/>
            <a:ext cx="3375105" cy="2339456"/>
          </a:xfrm>
          <a:prstGeom prst="rect">
            <a:avLst/>
          </a:prstGeom>
        </p:spPr>
      </p:pic>
      <p:sp>
        <p:nvSpPr>
          <p:cNvPr id="10" name="TextBox 9">
            <a:extLst>
              <a:ext uri="{FF2B5EF4-FFF2-40B4-BE49-F238E27FC236}">
                <a16:creationId xmlns:a16="http://schemas.microsoft.com/office/drawing/2014/main" id="{0F10C3E9-F6EF-4F9B-8CA4-17C369AE2BAE}"/>
              </a:ext>
            </a:extLst>
          </p:cNvPr>
          <p:cNvSpPr txBox="1"/>
          <p:nvPr/>
        </p:nvSpPr>
        <p:spPr>
          <a:xfrm>
            <a:off x="4678612" y="1082518"/>
            <a:ext cx="3956932" cy="300082"/>
          </a:xfrm>
          <a:prstGeom prst="rect">
            <a:avLst/>
          </a:prstGeom>
          <a:noFill/>
        </p:spPr>
        <p:txBody>
          <a:bodyPr wrap="square" rtlCol="0">
            <a:spAutoFit/>
          </a:bodyPr>
          <a:lstStyle/>
          <a:p>
            <a:r>
              <a:rPr lang="en-US" dirty="0"/>
              <a:t>Sustained Release Lithium for Bipolar Disorder</a:t>
            </a:r>
          </a:p>
        </p:txBody>
      </p:sp>
      <p:sp>
        <p:nvSpPr>
          <p:cNvPr id="11" name="TextBox 10">
            <a:extLst>
              <a:ext uri="{FF2B5EF4-FFF2-40B4-BE49-F238E27FC236}">
                <a16:creationId xmlns:a16="http://schemas.microsoft.com/office/drawing/2014/main" id="{6C5F9F90-A723-4BB3-86CC-E93C0F4735D4}"/>
              </a:ext>
            </a:extLst>
          </p:cNvPr>
          <p:cNvSpPr txBox="1"/>
          <p:nvPr/>
        </p:nvSpPr>
        <p:spPr>
          <a:xfrm>
            <a:off x="441737" y="1058665"/>
            <a:ext cx="3154356" cy="300082"/>
          </a:xfrm>
          <a:prstGeom prst="rect">
            <a:avLst/>
          </a:prstGeom>
          <a:noFill/>
        </p:spPr>
        <p:txBody>
          <a:bodyPr wrap="square" rtlCol="0">
            <a:spAutoFit/>
          </a:bodyPr>
          <a:lstStyle/>
          <a:p>
            <a:r>
              <a:rPr lang="en-US" dirty="0"/>
              <a:t>Map of “Fitbit” Participants</a:t>
            </a:r>
          </a:p>
        </p:txBody>
      </p:sp>
    </p:spTree>
    <p:extLst>
      <p:ext uri="{BB962C8B-B14F-4D97-AF65-F5344CB8AC3E}">
        <p14:creationId xmlns:p14="http://schemas.microsoft.com/office/powerpoint/2010/main" val="860331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2DFC39-D206-4600-B315-EA046D82DBB8}"/>
              </a:ext>
            </a:extLst>
          </p:cNvPr>
          <p:cNvSpPr>
            <a:spLocks noGrp="1"/>
          </p:cNvSpPr>
          <p:nvPr>
            <p:ph type="dt" sz="half" idx="10"/>
          </p:nvPr>
        </p:nvSpPr>
        <p:spPr/>
        <p:txBody>
          <a:bodyPr/>
          <a:lstStyle/>
          <a:p>
            <a:fld id="{4D16110D-9CCE-3640-BD2D-1CD4B8291E8C}" type="datetime4">
              <a:rPr lang="en-US" smtClean="0"/>
              <a:t>September 29, 2021</a:t>
            </a:fld>
            <a:endParaRPr lang="en-US"/>
          </a:p>
        </p:txBody>
      </p:sp>
      <p:sp>
        <p:nvSpPr>
          <p:cNvPr id="3" name="Slide Number Placeholder 2">
            <a:extLst>
              <a:ext uri="{FF2B5EF4-FFF2-40B4-BE49-F238E27FC236}">
                <a16:creationId xmlns:a16="http://schemas.microsoft.com/office/drawing/2014/main" id="{522AD832-1E4F-460D-B2E6-0A2C8CAE4375}"/>
              </a:ext>
            </a:extLst>
          </p:cNvPr>
          <p:cNvSpPr>
            <a:spLocks noGrp="1"/>
          </p:cNvSpPr>
          <p:nvPr>
            <p:ph type="sldNum" sz="quarter" idx="11"/>
          </p:nvPr>
        </p:nvSpPr>
        <p:spPr/>
        <p:txBody>
          <a:bodyPr/>
          <a:lstStyle/>
          <a:p>
            <a:fld id="{8368066F-241F-DA46-A244-6F6C08E1BFA8}" type="slidenum">
              <a:rPr lang="en-US" smtClean="0"/>
              <a:pPr/>
              <a:t>5</a:t>
            </a:fld>
            <a:endParaRPr lang="en-US"/>
          </a:p>
        </p:txBody>
      </p:sp>
      <p:sp>
        <p:nvSpPr>
          <p:cNvPr id="6" name="Text Placeholder 5">
            <a:extLst>
              <a:ext uri="{FF2B5EF4-FFF2-40B4-BE49-F238E27FC236}">
                <a16:creationId xmlns:a16="http://schemas.microsoft.com/office/drawing/2014/main" id="{08B41AE4-DDC4-4DA9-A5B7-8E379D6599E9}"/>
              </a:ext>
            </a:extLst>
          </p:cNvPr>
          <p:cNvSpPr>
            <a:spLocks noGrp="1"/>
          </p:cNvSpPr>
          <p:nvPr>
            <p:ph type="body" sz="quarter" idx="13"/>
          </p:nvPr>
        </p:nvSpPr>
        <p:spPr>
          <a:xfrm>
            <a:off x="-56411" y="2178278"/>
            <a:ext cx="4572000" cy="851515"/>
          </a:xfrm>
        </p:spPr>
        <p:txBody>
          <a:bodyPr/>
          <a:lstStyle/>
          <a:p>
            <a:pPr marL="285750" indent="-285750">
              <a:buFont typeface="Arial" panose="020B0604020202020204" pitchFamily="34" charset="0"/>
              <a:buChar char="•"/>
            </a:pPr>
            <a:r>
              <a:rPr lang="en-US" dirty="0"/>
              <a:t>Code never works the first time</a:t>
            </a:r>
          </a:p>
          <a:p>
            <a:pPr marL="285750" indent="-285750">
              <a:buFont typeface="Arial" panose="020B0604020202020204" pitchFamily="34" charset="0"/>
              <a:buChar char="•"/>
            </a:pPr>
            <a:r>
              <a:rPr lang="en-US" dirty="0"/>
              <a:t>Often times, you are missing a comma</a:t>
            </a:r>
          </a:p>
          <a:p>
            <a:pPr marL="285750" indent="-285750">
              <a:buFont typeface="Arial" panose="020B0604020202020204" pitchFamily="34" charset="0"/>
              <a:buChar char="•"/>
            </a:pPr>
            <a:r>
              <a:rPr lang="en-US" dirty="0"/>
              <a:t>Or a parentheses</a:t>
            </a:r>
          </a:p>
        </p:txBody>
      </p:sp>
      <p:sp>
        <p:nvSpPr>
          <p:cNvPr id="8" name="Title 7">
            <a:extLst>
              <a:ext uri="{FF2B5EF4-FFF2-40B4-BE49-F238E27FC236}">
                <a16:creationId xmlns:a16="http://schemas.microsoft.com/office/drawing/2014/main" id="{4B27EC65-60B7-403F-BCCE-B9600723451B}"/>
              </a:ext>
            </a:extLst>
          </p:cNvPr>
          <p:cNvSpPr>
            <a:spLocks noGrp="1"/>
          </p:cNvSpPr>
          <p:nvPr>
            <p:ph type="title"/>
          </p:nvPr>
        </p:nvSpPr>
        <p:spPr>
          <a:xfrm>
            <a:off x="41404" y="997063"/>
            <a:ext cx="4476005" cy="507831"/>
          </a:xfrm>
        </p:spPr>
        <p:txBody>
          <a:bodyPr/>
          <a:lstStyle/>
          <a:p>
            <a:r>
              <a:rPr lang="en-US" dirty="0"/>
              <a:t>You will mess up</a:t>
            </a:r>
          </a:p>
        </p:txBody>
      </p:sp>
      <p:sp>
        <p:nvSpPr>
          <p:cNvPr id="4" name="Picture Placeholder 3">
            <a:extLst>
              <a:ext uri="{FF2B5EF4-FFF2-40B4-BE49-F238E27FC236}">
                <a16:creationId xmlns:a16="http://schemas.microsoft.com/office/drawing/2014/main" id="{2F91B28D-9534-46DF-92A8-2342225C0161}"/>
              </a:ext>
            </a:extLst>
          </p:cNvPr>
          <p:cNvSpPr>
            <a:spLocks noGrp="1"/>
          </p:cNvSpPr>
          <p:nvPr>
            <p:ph type="pic" sz="quarter" idx="12"/>
          </p:nvPr>
        </p:nvSpPr>
        <p:spPr>
          <a:xfrm>
            <a:off x="4581989" y="666"/>
            <a:ext cx="4572000" cy="4572000"/>
          </a:xfrm>
        </p:spPr>
      </p:sp>
      <p:pic>
        <p:nvPicPr>
          <p:cNvPr id="2052" name="Picture 4">
            <a:extLst>
              <a:ext uri="{FF2B5EF4-FFF2-40B4-BE49-F238E27FC236}">
                <a16:creationId xmlns:a16="http://schemas.microsoft.com/office/drawing/2014/main" id="{72B308B9-768E-4879-9E69-C19C4F936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6995" y="0"/>
            <a:ext cx="4229122" cy="23777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e Creator - Funny why is the code not working me: Meme Generator at  MemeCreator.org!">
            <a:extLst>
              <a:ext uri="{FF2B5EF4-FFF2-40B4-BE49-F238E27FC236}">
                <a16:creationId xmlns:a16="http://schemas.microsoft.com/office/drawing/2014/main" id="{533AD06A-F8B9-4EBB-A3FA-E14149FC9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989" y="2443678"/>
            <a:ext cx="1878244" cy="212832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y code is working I don&amp;#39;t know why. My code is not working, I don&amp;#39;t know  why! - Futurama Fry - quickmeme">
            <a:extLst>
              <a:ext uri="{FF2B5EF4-FFF2-40B4-BE49-F238E27FC236}">
                <a16:creationId xmlns:a16="http://schemas.microsoft.com/office/drawing/2014/main" id="{F64B2A2C-22CD-4872-8137-320A8BC05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4824" y="2477377"/>
            <a:ext cx="2589931" cy="1939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76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2DFC39-D206-4600-B315-EA046D82DBB8}"/>
              </a:ext>
            </a:extLst>
          </p:cNvPr>
          <p:cNvSpPr>
            <a:spLocks noGrp="1"/>
          </p:cNvSpPr>
          <p:nvPr>
            <p:ph type="dt" sz="half" idx="10"/>
          </p:nvPr>
        </p:nvSpPr>
        <p:spPr/>
        <p:txBody>
          <a:bodyPr/>
          <a:lstStyle/>
          <a:p>
            <a:fld id="{4D16110D-9CCE-3640-BD2D-1CD4B8291E8C}" type="datetime4">
              <a:rPr lang="en-US" smtClean="0"/>
              <a:t>September 29, 2021</a:t>
            </a:fld>
            <a:endParaRPr lang="en-US"/>
          </a:p>
        </p:txBody>
      </p:sp>
      <p:sp>
        <p:nvSpPr>
          <p:cNvPr id="3" name="Slide Number Placeholder 2">
            <a:extLst>
              <a:ext uri="{FF2B5EF4-FFF2-40B4-BE49-F238E27FC236}">
                <a16:creationId xmlns:a16="http://schemas.microsoft.com/office/drawing/2014/main" id="{522AD832-1E4F-460D-B2E6-0A2C8CAE4375}"/>
              </a:ext>
            </a:extLst>
          </p:cNvPr>
          <p:cNvSpPr>
            <a:spLocks noGrp="1"/>
          </p:cNvSpPr>
          <p:nvPr>
            <p:ph type="sldNum" sz="quarter" idx="11"/>
          </p:nvPr>
        </p:nvSpPr>
        <p:spPr/>
        <p:txBody>
          <a:bodyPr/>
          <a:lstStyle/>
          <a:p>
            <a:fld id="{8368066F-241F-DA46-A244-6F6C08E1BFA8}" type="slidenum">
              <a:rPr lang="en-US" smtClean="0"/>
              <a:pPr/>
              <a:t>6</a:t>
            </a:fld>
            <a:endParaRPr lang="en-US"/>
          </a:p>
        </p:txBody>
      </p:sp>
      <p:sp>
        <p:nvSpPr>
          <p:cNvPr id="6" name="Text Placeholder 5">
            <a:extLst>
              <a:ext uri="{FF2B5EF4-FFF2-40B4-BE49-F238E27FC236}">
                <a16:creationId xmlns:a16="http://schemas.microsoft.com/office/drawing/2014/main" id="{08B41AE4-DDC4-4DA9-A5B7-8E379D6599E9}"/>
              </a:ext>
            </a:extLst>
          </p:cNvPr>
          <p:cNvSpPr>
            <a:spLocks noGrp="1"/>
          </p:cNvSpPr>
          <p:nvPr>
            <p:ph type="body" sz="quarter" idx="13"/>
          </p:nvPr>
        </p:nvSpPr>
        <p:spPr>
          <a:xfrm>
            <a:off x="-56411" y="2178278"/>
            <a:ext cx="4572000" cy="430887"/>
          </a:xfrm>
        </p:spPr>
        <p:txBody>
          <a:bodyPr/>
          <a:lstStyle/>
          <a:p>
            <a:pPr marL="285750" indent="-285750">
              <a:buFont typeface="Arial" panose="020B0604020202020204" pitchFamily="34" charset="0"/>
              <a:buChar char="•"/>
            </a:pPr>
            <a:r>
              <a:rPr lang="en-US" dirty="0"/>
              <a:t>If you want to follow along, please go to this link: Github.com/hopeful-coder/PH200A</a:t>
            </a:r>
          </a:p>
        </p:txBody>
      </p:sp>
      <p:sp>
        <p:nvSpPr>
          <p:cNvPr id="8" name="Title 7">
            <a:extLst>
              <a:ext uri="{FF2B5EF4-FFF2-40B4-BE49-F238E27FC236}">
                <a16:creationId xmlns:a16="http://schemas.microsoft.com/office/drawing/2014/main" id="{4B27EC65-60B7-403F-BCCE-B9600723451B}"/>
              </a:ext>
            </a:extLst>
          </p:cNvPr>
          <p:cNvSpPr>
            <a:spLocks noGrp="1"/>
          </p:cNvSpPr>
          <p:nvPr>
            <p:ph type="title"/>
          </p:nvPr>
        </p:nvSpPr>
        <p:spPr>
          <a:xfrm>
            <a:off x="367189" y="3197650"/>
            <a:ext cx="8827866" cy="923330"/>
          </a:xfrm>
        </p:spPr>
        <p:txBody>
          <a:bodyPr/>
          <a:lstStyle/>
          <a:p>
            <a:r>
              <a:rPr lang="en-US" dirty="0"/>
              <a:t>Github.com/hopeful-coder/PH200A</a:t>
            </a:r>
          </a:p>
        </p:txBody>
      </p:sp>
      <p:sp>
        <p:nvSpPr>
          <p:cNvPr id="11" name="TextBox 10">
            <a:extLst>
              <a:ext uri="{FF2B5EF4-FFF2-40B4-BE49-F238E27FC236}">
                <a16:creationId xmlns:a16="http://schemas.microsoft.com/office/drawing/2014/main" id="{4104353E-2EC9-465E-AAE5-03513851E7B6}"/>
              </a:ext>
            </a:extLst>
          </p:cNvPr>
          <p:cNvSpPr txBox="1"/>
          <p:nvPr/>
        </p:nvSpPr>
        <p:spPr>
          <a:xfrm>
            <a:off x="541261" y="704117"/>
            <a:ext cx="4625304" cy="646331"/>
          </a:xfrm>
          <a:prstGeom prst="rect">
            <a:avLst/>
          </a:prstGeom>
          <a:noFill/>
        </p:spPr>
        <p:txBody>
          <a:bodyPr wrap="square">
            <a:spAutoFit/>
          </a:bodyPr>
          <a:lstStyle/>
          <a:p>
            <a:r>
              <a:rPr lang="en-US" sz="3600" dirty="0"/>
              <a:t>Follow Along</a:t>
            </a:r>
          </a:p>
        </p:txBody>
      </p:sp>
    </p:spTree>
    <p:extLst>
      <p:ext uri="{BB962C8B-B14F-4D97-AF65-F5344CB8AC3E}">
        <p14:creationId xmlns:p14="http://schemas.microsoft.com/office/powerpoint/2010/main" val="1971561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810AE5-E368-44F9-BA9D-1196A17EAEEC}"/>
              </a:ext>
            </a:extLst>
          </p:cNvPr>
          <p:cNvSpPr>
            <a:spLocks noGrp="1"/>
          </p:cNvSpPr>
          <p:nvPr>
            <p:ph type="dt" sz="half" idx="10"/>
          </p:nvPr>
        </p:nvSpPr>
        <p:spPr/>
        <p:txBody>
          <a:bodyPr/>
          <a:lstStyle/>
          <a:p>
            <a:fld id="{B868BA21-A8D7-2A41-A0A6-6D7E6A60D11E}" type="datetime4">
              <a:rPr lang="en-US" smtClean="0"/>
              <a:t>September 29, 2021</a:t>
            </a:fld>
            <a:endParaRPr lang="en-US"/>
          </a:p>
        </p:txBody>
      </p:sp>
      <p:sp>
        <p:nvSpPr>
          <p:cNvPr id="3" name="Slide Number Placeholder 2">
            <a:extLst>
              <a:ext uri="{FF2B5EF4-FFF2-40B4-BE49-F238E27FC236}">
                <a16:creationId xmlns:a16="http://schemas.microsoft.com/office/drawing/2014/main" id="{81E6C313-C8E3-402D-8481-D96F250B5249}"/>
              </a:ext>
            </a:extLst>
          </p:cNvPr>
          <p:cNvSpPr>
            <a:spLocks noGrp="1"/>
          </p:cNvSpPr>
          <p:nvPr>
            <p:ph type="sldNum" sz="quarter" idx="11"/>
          </p:nvPr>
        </p:nvSpPr>
        <p:spPr/>
        <p:txBody>
          <a:bodyPr/>
          <a:lstStyle/>
          <a:p>
            <a:fld id="{8368066F-241F-DA46-A244-6F6C08E1BFA8}" type="slidenum">
              <a:rPr lang="en-US" smtClean="0"/>
              <a:pPr/>
              <a:t>7</a:t>
            </a:fld>
            <a:endParaRPr lang="en-US"/>
          </a:p>
        </p:txBody>
      </p:sp>
      <p:sp>
        <p:nvSpPr>
          <p:cNvPr id="5" name="Title 4">
            <a:extLst>
              <a:ext uri="{FF2B5EF4-FFF2-40B4-BE49-F238E27FC236}">
                <a16:creationId xmlns:a16="http://schemas.microsoft.com/office/drawing/2014/main" id="{B9928689-DD30-434F-86AE-D6B21DD48503}"/>
              </a:ext>
            </a:extLst>
          </p:cNvPr>
          <p:cNvSpPr>
            <a:spLocks noGrp="1"/>
          </p:cNvSpPr>
          <p:nvPr>
            <p:ph type="title"/>
          </p:nvPr>
        </p:nvSpPr>
        <p:spPr>
          <a:xfrm>
            <a:off x="550920" y="1138089"/>
            <a:ext cx="3200400" cy="507831"/>
          </a:xfrm>
        </p:spPr>
        <p:txBody>
          <a:bodyPr/>
          <a:lstStyle/>
          <a:p>
            <a:r>
              <a:rPr lang="en-US"/>
              <a:t>Metaheuristics</a:t>
            </a:r>
          </a:p>
        </p:txBody>
      </p:sp>
      <p:sp>
        <p:nvSpPr>
          <p:cNvPr id="9" name="Text Placeholder 8">
            <a:extLst>
              <a:ext uri="{FF2B5EF4-FFF2-40B4-BE49-F238E27FC236}">
                <a16:creationId xmlns:a16="http://schemas.microsoft.com/office/drawing/2014/main" id="{CCF87E1D-60C0-45B3-9471-78EF40FAC5F7}"/>
              </a:ext>
            </a:extLst>
          </p:cNvPr>
          <p:cNvSpPr>
            <a:spLocks noGrp="1"/>
          </p:cNvSpPr>
          <p:nvPr>
            <p:ph type="body" sz="quarter" idx="16"/>
          </p:nvPr>
        </p:nvSpPr>
        <p:spPr>
          <a:xfrm>
            <a:off x="-233204" y="2183323"/>
            <a:ext cx="3837429" cy="430887"/>
          </a:xfrm>
        </p:spPr>
        <p:txBody>
          <a:bodyPr/>
          <a:lstStyle/>
          <a:p>
            <a:r>
              <a:rPr lang="en-US"/>
              <a:t>Natural behaviors search the space for the best optima.</a:t>
            </a:r>
          </a:p>
        </p:txBody>
      </p:sp>
      <p:pic>
        <p:nvPicPr>
          <p:cNvPr id="10" name="Picture 9" descr="Diagram&#10;&#10;Description automatically generated">
            <a:extLst>
              <a:ext uri="{FF2B5EF4-FFF2-40B4-BE49-F238E27FC236}">
                <a16:creationId xmlns:a16="http://schemas.microsoft.com/office/drawing/2014/main" id="{1C08B9DA-6112-4C09-A6B9-0B2BFB4347E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775110" y="292300"/>
            <a:ext cx="2558514" cy="1918886"/>
          </a:xfrm>
          <a:prstGeom prst="rect">
            <a:avLst/>
          </a:prstGeom>
        </p:spPr>
      </p:pic>
      <p:pic>
        <p:nvPicPr>
          <p:cNvPr id="12" name="Picture 11">
            <a:extLst>
              <a:ext uri="{FF2B5EF4-FFF2-40B4-BE49-F238E27FC236}">
                <a16:creationId xmlns:a16="http://schemas.microsoft.com/office/drawing/2014/main" id="{F6707E45-022D-47EE-BB28-9838B89557FA}"/>
              </a:ext>
            </a:extLst>
          </p:cNvPr>
          <p:cNvPicPr>
            <a:picLocks noChangeAspect="1"/>
          </p:cNvPicPr>
          <p:nvPr/>
        </p:nvPicPr>
        <p:blipFill>
          <a:blip r:embed="rId5"/>
          <a:stretch>
            <a:fillRect/>
          </a:stretch>
        </p:blipFill>
        <p:spPr>
          <a:xfrm>
            <a:off x="6438669" y="275674"/>
            <a:ext cx="2715067" cy="1918886"/>
          </a:xfrm>
          <a:prstGeom prst="rect">
            <a:avLst/>
          </a:prstGeom>
        </p:spPr>
      </p:pic>
      <p:pic>
        <p:nvPicPr>
          <p:cNvPr id="13" name="Picture 12">
            <a:extLst>
              <a:ext uri="{FF2B5EF4-FFF2-40B4-BE49-F238E27FC236}">
                <a16:creationId xmlns:a16="http://schemas.microsoft.com/office/drawing/2014/main" id="{977E4A76-8542-4618-8DE4-0B9720BB2A2C}"/>
              </a:ext>
            </a:extLst>
          </p:cNvPr>
          <p:cNvPicPr>
            <a:picLocks noChangeAspect="1"/>
          </p:cNvPicPr>
          <p:nvPr/>
        </p:nvPicPr>
        <p:blipFill>
          <a:blip r:embed="rId6"/>
          <a:stretch>
            <a:fillRect/>
          </a:stretch>
        </p:blipFill>
        <p:spPr>
          <a:xfrm>
            <a:off x="6520648" y="2733169"/>
            <a:ext cx="2551107" cy="1306031"/>
          </a:xfrm>
          <a:prstGeom prst="rect">
            <a:avLst/>
          </a:prstGeom>
        </p:spPr>
      </p:pic>
      <p:pic>
        <p:nvPicPr>
          <p:cNvPr id="14" name="Picture 13">
            <a:extLst>
              <a:ext uri="{FF2B5EF4-FFF2-40B4-BE49-F238E27FC236}">
                <a16:creationId xmlns:a16="http://schemas.microsoft.com/office/drawing/2014/main" id="{4F99414D-0891-437E-BD58-B483C60EC531}"/>
              </a:ext>
            </a:extLst>
          </p:cNvPr>
          <p:cNvPicPr>
            <a:picLocks noChangeAspect="1"/>
          </p:cNvPicPr>
          <p:nvPr/>
        </p:nvPicPr>
        <p:blipFill>
          <a:blip r:embed="rId7"/>
          <a:stretch>
            <a:fillRect/>
          </a:stretch>
        </p:blipFill>
        <p:spPr>
          <a:xfrm>
            <a:off x="3966304" y="2462212"/>
            <a:ext cx="2317173" cy="1834429"/>
          </a:xfrm>
          <a:prstGeom prst="rect">
            <a:avLst/>
          </a:prstGeom>
        </p:spPr>
      </p:pic>
      <p:sp>
        <p:nvSpPr>
          <p:cNvPr id="16" name="TextBox 15">
            <a:extLst>
              <a:ext uri="{FF2B5EF4-FFF2-40B4-BE49-F238E27FC236}">
                <a16:creationId xmlns:a16="http://schemas.microsoft.com/office/drawing/2014/main" id="{59A10425-7D8E-40B9-9397-5552B7713FB6}"/>
              </a:ext>
            </a:extLst>
          </p:cNvPr>
          <p:cNvSpPr txBox="1"/>
          <p:nvPr/>
        </p:nvSpPr>
        <p:spPr>
          <a:xfrm>
            <a:off x="102158" y="2789540"/>
            <a:ext cx="3502067" cy="1338828"/>
          </a:xfrm>
          <a:prstGeom prst="rect">
            <a:avLst/>
          </a:prstGeom>
          <a:noFill/>
        </p:spPr>
        <p:txBody>
          <a:bodyPr wrap="square" rtlCol="0">
            <a:spAutoFit/>
          </a:bodyPr>
          <a:lstStyle/>
          <a:p>
            <a:pPr marL="285750" indent="-285750">
              <a:buFont typeface="Arial" panose="020B0604020202020204" pitchFamily="34" charset="0"/>
              <a:buChar char="•"/>
            </a:pPr>
            <a:r>
              <a:rPr lang="en-US"/>
              <a:t>Exploration – Search the space for a good solution</a:t>
            </a:r>
          </a:p>
          <a:p>
            <a:pPr marL="285750" indent="-285750">
              <a:buFont typeface="Arial" panose="020B0604020202020204" pitchFamily="34" charset="0"/>
              <a:buChar char="•"/>
            </a:pPr>
            <a:r>
              <a:rPr lang="en-US"/>
              <a:t>Communication – Transfer information between other members of the search</a:t>
            </a:r>
          </a:p>
          <a:p>
            <a:pPr marL="285750" indent="-285750">
              <a:buFont typeface="Arial" panose="020B0604020202020204" pitchFamily="34" charset="0"/>
              <a:buChar char="•"/>
            </a:pPr>
            <a:r>
              <a:rPr lang="en-US"/>
              <a:t>Exploitation – Intensely search a good area.</a:t>
            </a:r>
          </a:p>
        </p:txBody>
      </p:sp>
    </p:spTree>
    <p:extLst>
      <p:ext uri="{BB962C8B-B14F-4D97-AF65-F5344CB8AC3E}">
        <p14:creationId xmlns:p14="http://schemas.microsoft.com/office/powerpoint/2010/main" val="702526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BA7D0C-6C26-4FA6-8400-EBEFF0F413B6}"/>
              </a:ext>
            </a:extLst>
          </p:cNvPr>
          <p:cNvSpPr>
            <a:spLocks noGrp="1"/>
          </p:cNvSpPr>
          <p:nvPr>
            <p:ph type="dt" sz="half" idx="10"/>
          </p:nvPr>
        </p:nvSpPr>
        <p:spPr/>
        <p:txBody>
          <a:bodyPr/>
          <a:lstStyle/>
          <a:p>
            <a:fld id="{4D16110D-9CCE-3640-BD2D-1CD4B8291E8C}" type="datetime4">
              <a:rPr lang="en-US" smtClean="0"/>
              <a:t>September 27, 2021</a:t>
            </a:fld>
            <a:endParaRPr lang="en-US"/>
          </a:p>
        </p:txBody>
      </p:sp>
      <p:sp>
        <p:nvSpPr>
          <p:cNvPr id="3" name="Slide Number Placeholder 2">
            <a:extLst>
              <a:ext uri="{FF2B5EF4-FFF2-40B4-BE49-F238E27FC236}">
                <a16:creationId xmlns:a16="http://schemas.microsoft.com/office/drawing/2014/main" id="{605102FE-7113-4FC0-ADC5-B087E852DB28}"/>
              </a:ext>
            </a:extLst>
          </p:cNvPr>
          <p:cNvSpPr>
            <a:spLocks noGrp="1"/>
          </p:cNvSpPr>
          <p:nvPr>
            <p:ph type="sldNum" sz="quarter" idx="11"/>
          </p:nvPr>
        </p:nvSpPr>
        <p:spPr/>
        <p:txBody>
          <a:bodyPr/>
          <a:lstStyle/>
          <a:p>
            <a:fld id="{8368066F-241F-DA46-A244-6F6C08E1BFA8}" type="slidenum">
              <a:rPr lang="en-US" smtClean="0"/>
              <a:pPr/>
              <a:t>8</a:t>
            </a:fld>
            <a:endParaRPr lang="en-US"/>
          </a:p>
        </p:txBody>
      </p:sp>
      <p:sp>
        <p:nvSpPr>
          <p:cNvPr id="5" name="Title 4">
            <a:extLst>
              <a:ext uri="{FF2B5EF4-FFF2-40B4-BE49-F238E27FC236}">
                <a16:creationId xmlns:a16="http://schemas.microsoft.com/office/drawing/2014/main" id="{D82FAC87-DF4F-4153-8C00-486890CFA3D8}"/>
              </a:ext>
            </a:extLst>
          </p:cNvPr>
          <p:cNvSpPr>
            <a:spLocks noGrp="1"/>
          </p:cNvSpPr>
          <p:nvPr>
            <p:ph type="title"/>
          </p:nvPr>
        </p:nvSpPr>
        <p:spPr>
          <a:xfrm>
            <a:off x="252640" y="402601"/>
            <a:ext cx="8891360" cy="507831"/>
          </a:xfrm>
        </p:spPr>
        <p:txBody>
          <a:bodyPr/>
          <a:lstStyle/>
          <a:p>
            <a:r>
              <a:rPr lang="en-US" dirty="0"/>
              <a:t>4. Results from 50 runs of each metaheuristic</a:t>
            </a:r>
          </a:p>
        </p:txBody>
      </p:sp>
      <p:pic>
        <p:nvPicPr>
          <p:cNvPr id="9" name="Picture 8" descr="Chart, scatter chart&#10;&#10;Description automatically generated">
            <a:extLst>
              <a:ext uri="{FF2B5EF4-FFF2-40B4-BE49-F238E27FC236}">
                <a16:creationId xmlns:a16="http://schemas.microsoft.com/office/drawing/2014/main" id="{1D6C9237-32A7-4F62-A0FA-B1B776C990E0}"/>
              </a:ext>
            </a:extLst>
          </p:cNvPr>
          <p:cNvPicPr>
            <a:picLocks noChangeAspect="1"/>
          </p:cNvPicPr>
          <p:nvPr/>
        </p:nvPicPr>
        <p:blipFill>
          <a:blip r:embed="rId3"/>
          <a:stretch>
            <a:fillRect/>
          </a:stretch>
        </p:blipFill>
        <p:spPr>
          <a:xfrm>
            <a:off x="363312" y="947166"/>
            <a:ext cx="8572870" cy="3119572"/>
          </a:xfrm>
          <a:prstGeom prst="rect">
            <a:avLst/>
          </a:prstGeom>
        </p:spPr>
      </p:pic>
      <p:sp>
        <p:nvSpPr>
          <p:cNvPr id="13" name="TextBox 12">
            <a:extLst>
              <a:ext uri="{FF2B5EF4-FFF2-40B4-BE49-F238E27FC236}">
                <a16:creationId xmlns:a16="http://schemas.microsoft.com/office/drawing/2014/main" id="{A06D3199-8DDB-49F1-8022-582FF9BCDCA3}"/>
              </a:ext>
            </a:extLst>
          </p:cNvPr>
          <p:cNvSpPr txBox="1"/>
          <p:nvPr/>
        </p:nvSpPr>
        <p:spPr>
          <a:xfrm>
            <a:off x="4572000" y="910432"/>
            <a:ext cx="4128116" cy="323564"/>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910691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360BD3C-CE34-4620-8027-EA8CEB67C4F1}"/>
              </a:ext>
            </a:extLst>
          </p:cNvPr>
          <p:cNvSpPr>
            <a:spLocks noGrp="1"/>
          </p:cNvSpPr>
          <p:nvPr>
            <p:ph type="dt" sz="half" idx="10"/>
          </p:nvPr>
        </p:nvSpPr>
        <p:spPr/>
        <p:txBody>
          <a:bodyPr/>
          <a:lstStyle/>
          <a:p>
            <a:fld id="{F4C142B3-A04F-D147-84F4-DCE24448D5E7}" type="datetime4">
              <a:rPr lang="en-US" smtClean="0"/>
              <a:t>September 27, 2021</a:t>
            </a:fld>
            <a:endParaRPr lang="en-US"/>
          </a:p>
        </p:txBody>
      </p:sp>
      <p:sp>
        <p:nvSpPr>
          <p:cNvPr id="4" name="Slide Number Placeholder 3">
            <a:extLst>
              <a:ext uri="{FF2B5EF4-FFF2-40B4-BE49-F238E27FC236}">
                <a16:creationId xmlns:a16="http://schemas.microsoft.com/office/drawing/2014/main" id="{45716185-6C24-4FDE-BA2C-A6EFF7C9E365}"/>
              </a:ext>
            </a:extLst>
          </p:cNvPr>
          <p:cNvSpPr>
            <a:spLocks noGrp="1"/>
          </p:cNvSpPr>
          <p:nvPr>
            <p:ph type="sldNum" sz="quarter" idx="11"/>
          </p:nvPr>
        </p:nvSpPr>
        <p:spPr/>
        <p:txBody>
          <a:bodyPr/>
          <a:lstStyle/>
          <a:p>
            <a:fld id="{8368066F-241F-DA46-A244-6F6C08E1BFA8}" type="slidenum">
              <a:rPr lang="en-US" smtClean="0"/>
              <a:pPr/>
              <a:t>9</a:t>
            </a:fld>
            <a:endParaRPr lang="en-US"/>
          </a:p>
        </p:txBody>
      </p:sp>
      <p:sp>
        <p:nvSpPr>
          <p:cNvPr id="5" name="Title 4">
            <a:extLst>
              <a:ext uri="{FF2B5EF4-FFF2-40B4-BE49-F238E27FC236}">
                <a16:creationId xmlns:a16="http://schemas.microsoft.com/office/drawing/2014/main" id="{FE68FA58-E014-4BFE-AD93-4A212F3A5BC5}"/>
              </a:ext>
            </a:extLst>
          </p:cNvPr>
          <p:cNvSpPr>
            <a:spLocks noGrp="1"/>
          </p:cNvSpPr>
          <p:nvPr>
            <p:ph type="title"/>
          </p:nvPr>
        </p:nvSpPr>
        <p:spPr>
          <a:xfrm>
            <a:off x="548640" y="822960"/>
            <a:ext cx="7315200" cy="397032"/>
          </a:xfrm>
        </p:spPr>
        <p:txBody>
          <a:bodyPr/>
          <a:lstStyle/>
          <a:p>
            <a:r>
              <a:rPr lang="en-US" dirty="0"/>
              <a:t>5. Racing Algorithm Results</a:t>
            </a:r>
          </a:p>
        </p:txBody>
      </p:sp>
      <p:graphicFrame>
        <p:nvGraphicFramePr>
          <p:cNvPr id="17" name="Table 17">
            <a:extLst>
              <a:ext uri="{FF2B5EF4-FFF2-40B4-BE49-F238E27FC236}">
                <a16:creationId xmlns:a16="http://schemas.microsoft.com/office/drawing/2014/main" id="{75765E31-6F94-425A-90CC-A3E07CA76538}"/>
              </a:ext>
            </a:extLst>
          </p:cNvPr>
          <p:cNvGraphicFramePr>
            <a:graphicFrameLocks noGrp="1"/>
          </p:cNvGraphicFramePr>
          <p:nvPr>
            <p:extLst>
              <p:ext uri="{D42A27DB-BD31-4B8C-83A1-F6EECF244321}">
                <p14:modId xmlns:p14="http://schemas.microsoft.com/office/powerpoint/2010/main" val="2096717271"/>
              </p:ext>
            </p:extLst>
          </p:nvPr>
        </p:nvGraphicFramePr>
        <p:xfrm>
          <a:off x="5564260" y="1510942"/>
          <a:ext cx="3462020" cy="2860040"/>
        </p:xfrm>
        <a:graphic>
          <a:graphicData uri="http://schemas.openxmlformats.org/drawingml/2006/table">
            <a:tbl>
              <a:tblPr firstRow="1" bandRow="1">
                <a:tableStyleId>{5C22544A-7EE6-4342-B048-85BDC9FD1C3A}</a:tableStyleId>
              </a:tblPr>
              <a:tblGrid>
                <a:gridCol w="1116330">
                  <a:extLst>
                    <a:ext uri="{9D8B030D-6E8A-4147-A177-3AD203B41FA5}">
                      <a16:colId xmlns:a16="http://schemas.microsoft.com/office/drawing/2014/main" val="1613163966"/>
                    </a:ext>
                  </a:extLst>
                </a:gridCol>
                <a:gridCol w="802005">
                  <a:extLst>
                    <a:ext uri="{9D8B030D-6E8A-4147-A177-3AD203B41FA5}">
                      <a16:colId xmlns:a16="http://schemas.microsoft.com/office/drawing/2014/main" val="2107829025"/>
                    </a:ext>
                  </a:extLst>
                </a:gridCol>
                <a:gridCol w="811530">
                  <a:extLst>
                    <a:ext uri="{9D8B030D-6E8A-4147-A177-3AD203B41FA5}">
                      <a16:colId xmlns:a16="http://schemas.microsoft.com/office/drawing/2014/main" val="4042019125"/>
                    </a:ext>
                  </a:extLst>
                </a:gridCol>
                <a:gridCol w="732155">
                  <a:extLst>
                    <a:ext uri="{9D8B030D-6E8A-4147-A177-3AD203B41FA5}">
                      <a16:colId xmlns:a16="http://schemas.microsoft.com/office/drawing/2014/main" val="2159152131"/>
                    </a:ext>
                  </a:extLst>
                </a:gridCol>
              </a:tblGrid>
              <a:tr h="370840">
                <a:tc gridSpan="4">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Tuning result after 50 simulations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45406969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solidFill>
                            <a:schemeClr val="accent4">
                              <a:lumMod val="10000"/>
                            </a:schemeClr>
                          </a:solidFill>
                        </a:rPr>
                        <a:t>Tuning Parameter</a:t>
                      </a:r>
                    </a:p>
                  </a:txBody>
                  <a:tcPr/>
                </a:tc>
                <a:tc>
                  <a:txBody>
                    <a:bodyPr/>
                    <a:lstStyle/>
                    <a:p>
                      <a:r>
                        <a:rPr lang="en-US" dirty="0">
                          <a:solidFill>
                            <a:schemeClr val="accent4">
                              <a:lumMod val="10000"/>
                            </a:schemeClr>
                          </a:solidFill>
                        </a:rPr>
                        <a:t>Range</a:t>
                      </a:r>
                    </a:p>
                  </a:txBody>
                  <a:tcPr/>
                </a:tc>
                <a:tc>
                  <a:txBody>
                    <a:bodyPr/>
                    <a:lstStyle/>
                    <a:p>
                      <a:r>
                        <a:rPr lang="en-US" dirty="0">
                          <a:solidFill>
                            <a:schemeClr val="accent4">
                              <a:lumMod val="10000"/>
                            </a:schemeClr>
                          </a:solidFill>
                        </a:rPr>
                        <a:t>Default</a:t>
                      </a:r>
                    </a:p>
                  </a:txBody>
                  <a:tcPr/>
                </a:tc>
                <a:tc>
                  <a:txBody>
                    <a:bodyPr/>
                    <a:lstStyle/>
                    <a:p>
                      <a:r>
                        <a:rPr lang="en-US" dirty="0">
                          <a:solidFill>
                            <a:schemeClr val="accent4">
                              <a:lumMod val="10000"/>
                            </a:schemeClr>
                          </a:solidFill>
                        </a:rPr>
                        <a:t>Tuned</a:t>
                      </a:r>
                    </a:p>
                  </a:txBody>
                  <a:tcPr/>
                </a:tc>
                <a:extLst>
                  <a:ext uri="{0D108BD9-81ED-4DB2-BD59-A6C34878D82A}">
                    <a16:rowId xmlns:a16="http://schemas.microsoft.com/office/drawing/2014/main" val="2157290053"/>
                  </a:ext>
                </a:extLst>
              </a:tr>
              <a:tr h="370840">
                <a:tc>
                  <a:txBody>
                    <a:bodyPr/>
                    <a:lstStyle/>
                    <a:p>
                      <a:r>
                        <a:rPr lang="en-US" dirty="0" err="1">
                          <a:solidFill>
                            <a:schemeClr val="accent4">
                              <a:lumMod val="10000"/>
                            </a:schemeClr>
                          </a:solidFill>
                        </a:rPr>
                        <a:t>PSO.PBest</a:t>
                      </a:r>
                      <a:endParaRPr lang="en-US" dirty="0">
                        <a:solidFill>
                          <a:schemeClr val="accent4">
                            <a:lumMod val="10000"/>
                          </a:schemeClr>
                        </a:solidFill>
                      </a:endParaRPr>
                    </a:p>
                  </a:txBody>
                  <a:tcPr/>
                </a:tc>
                <a:tc>
                  <a:txBody>
                    <a:bodyPr/>
                    <a:lstStyle/>
                    <a:p>
                      <a:r>
                        <a:rPr lang="en-US" dirty="0">
                          <a:solidFill>
                            <a:schemeClr val="accent4">
                              <a:lumMod val="10000"/>
                            </a:schemeClr>
                          </a:solidFill>
                        </a:rPr>
                        <a:t>0 – 60</a:t>
                      </a:r>
                    </a:p>
                  </a:txBody>
                  <a:tcPr/>
                </a:tc>
                <a:tc>
                  <a:txBody>
                    <a:bodyPr/>
                    <a:lstStyle/>
                    <a:p>
                      <a:r>
                        <a:rPr lang="en-US" dirty="0">
                          <a:solidFill>
                            <a:schemeClr val="accent4">
                              <a:lumMod val="10000"/>
                            </a:schemeClr>
                          </a:solidFill>
                        </a:rPr>
                        <a:t>1.465</a:t>
                      </a:r>
                    </a:p>
                  </a:txBody>
                  <a:tcPr/>
                </a:tc>
                <a:tc>
                  <a:txBody>
                    <a:bodyPr/>
                    <a:lstStyle/>
                    <a:p>
                      <a:r>
                        <a:rPr lang="en-US" dirty="0">
                          <a:solidFill>
                            <a:schemeClr val="accent4">
                              <a:lumMod val="10000"/>
                            </a:schemeClr>
                          </a:solidFill>
                        </a:rPr>
                        <a:t>26</a:t>
                      </a:r>
                    </a:p>
                  </a:txBody>
                  <a:tcPr/>
                </a:tc>
                <a:extLst>
                  <a:ext uri="{0D108BD9-81ED-4DB2-BD59-A6C34878D82A}">
                    <a16:rowId xmlns:a16="http://schemas.microsoft.com/office/drawing/2014/main" val="392536585"/>
                  </a:ext>
                </a:extLst>
              </a:tr>
              <a:tr h="370840">
                <a:tc>
                  <a:txBody>
                    <a:bodyPr/>
                    <a:lstStyle/>
                    <a:p>
                      <a:r>
                        <a:rPr lang="en-US" dirty="0" err="1">
                          <a:solidFill>
                            <a:schemeClr val="accent4">
                              <a:lumMod val="10000"/>
                            </a:schemeClr>
                          </a:solidFill>
                        </a:rPr>
                        <a:t>PSO.GBest</a:t>
                      </a:r>
                      <a:endParaRPr lang="en-US" dirty="0">
                        <a:solidFill>
                          <a:schemeClr val="accent4">
                            <a:lumMod val="10000"/>
                          </a:schemeClr>
                        </a:solidFill>
                      </a:endParaRPr>
                    </a:p>
                  </a:txBody>
                  <a:tcPr/>
                </a:tc>
                <a:tc>
                  <a:txBody>
                    <a:bodyPr/>
                    <a:lstStyle/>
                    <a:p>
                      <a:r>
                        <a:rPr lang="en-US" dirty="0">
                          <a:solidFill>
                            <a:schemeClr val="accent4">
                              <a:lumMod val="10000"/>
                            </a:schemeClr>
                          </a:solidFill>
                        </a:rPr>
                        <a:t>0 – 60</a:t>
                      </a:r>
                    </a:p>
                  </a:txBody>
                  <a:tcPr/>
                </a:tc>
                <a:tc>
                  <a:txBody>
                    <a:bodyPr/>
                    <a:lstStyle/>
                    <a:p>
                      <a:r>
                        <a:rPr lang="en-US" dirty="0">
                          <a:solidFill>
                            <a:schemeClr val="accent4">
                              <a:lumMod val="10000"/>
                            </a:schemeClr>
                          </a:solidFill>
                        </a:rPr>
                        <a:t>1.012</a:t>
                      </a:r>
                    </a:p>
                  </a:txBody>
                  <a:tcPr/>
                </a:tc>
                <a:tc>
                  <a:txBody>
                    <a:bodyPr/>
                    <a:lstStyle/>
                    <a:p>
                      <a:r>
                        <a:rPr lang="en-US" dirty="0">
                          <a:solidFill>
                            <a:schemeClr val="accent4">
                              <a:lumMod val="10000"/>
                            </a:schemeClr>
                          </a:solidFill>
                        </a:rPr>
                        <a:t>1</a:t>
                      </a:r>
                    </a:p>
                  </a:txBody>
                  <a:tcPr/>
                </a:tc>
                <a:extLst>
                  <a:ext uri="{0D108BD9-81ED-4DB2-BD59-A6C34878D82A}">
                    <a16:rowId xmlns:a16="http://schemas.microsoft.com/office/drawing/2014/main" val="2792982904"/>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err="1">
                          <a:solidFill>
                            <a:schemeClr val="accent4">
                              <a:lumMod val="10000"/>
                            </a:schemeClr>
                          </a:solidFill>
                        </a:rPr>
                        <a:t>PSO.Vmax</a:t>
                      </a:r>
                      <a:endParaRPr lang="en-US" dirty="0">
                        <a:solidFill>
                          <a:schemeClr val="accent4">
                            <a:lumMod val="10000"/>
                          </a:schemeClr>
                        </a:solidFill>
                      </a:endParaRPr>
                    </a:p>
                    <a:p>
                      <a:endParaRPr lang="en-US" dirty="0"/>
                    </a:p>
                  </a:txBody>
                  <a:tcPr/>
                </a:tc>
                <a:tc>
                  <a:txBody>
                    <a:bodyPr/>
                    <a:lstStyle/>
                    <a:p>
                      <a:r>
                        <a:rPr lang="en-US" dirty="0">
                          <a:solidFill>
                            <a:schemeClr val="accent4">
                              <a:lumMod val="10000"/>
                            </a:schemeClr>
                          </a:solidFill>
                        </a:rPr>
                        <a:t>0 – 100</a:t>
                      </a:r>
                    </a:p>
                  </a:txBody>
                  <a:tcPr/>
                </a:tc>
                <a:tc>
                  <a:txBody>
                    <a:bodyPr/>
                    <a:lstStyle/>
                    <a:p>
                      <a:r>
                        <a:rPr lang="en-US" dirty="0">
                          <a:solidFill>
                            <a:schemeClr val="accent4">
                              <a:lumMod val="10000"/>
                            </a:schemeClr>
                          </a:solidFill>
                        </a:rPr>
                        <a:t>2</a:t>
                      </a:r>
                    </a:p>
                  </a:txBody>
                  <a:tcPr/>
                </a:tc>
                <a:tc>
                  <a:txBody>
                    <a:bodyPr/>
                    <a:lstStyle/>
                    <a:p>
                      <a:r>
                        <a:rPr lang="en-US" dirty="0">
                          <a:solidFill>
                            <a:schemeClr val="accent4">
                              <a:lumMod val="10000"/>
                            </a:schemeClr>
                          </a:solidFill>
                        </a:rPr>
                        <a:t>86</a:t>
                      </a:r>
                    </a:p>
                  </a:txBody>
                  <a:tcPr/>
                </a:tc>
                <a:extLst>
                  <a:ext uri="{0D108BD9-81ED-4DB2-BD59-A6C34878D82A}">
                    <a16:rowId xmlns:a16="http://schemas.microsoft.com/office/drawing/2014/main" val="388385437"/>
                  </a:ext>
                </a:extLst>
              </a:tr>
              <a:tr h="370840">
                <a:tc>
                  <a:txBody>
                    <a:bodyPr/>
                    <a:lstStyle/>
                    <a:p>
                      <a:r>
                        <a:rPr lang="en-US" dirty="0">
                          <a:solidFill>
                            <a:schemeClr val="accent4">
                              <a:lumMod val="10000"/>
                            </a:schemeClr>
                          </a:solidFill>
                        </a:rPr>
                        <a:t>GA.M</a:t>
                      </a:r>
                    </a:p>
                  </a:txBody>
                  <a:tcPr/>
                </a:tc>
                <a:tc>
                  <a:txBody>
                    <a:bodyPr/>
                    <a:lstStyle/>
                    <a:p>
                      <a:r>
                        <a:rPr lang="en-US" dirty="0">
                          <a:solidFill>
                            <a:schemeClr val="accent4">
                              <a:lumMod val="10000"/>
                            </a:schemeClr>
                          </a:solidFill>
                        </a:rPr>
                        <a:t>0 – 1</a:t>
                      </a:r>
                    </a:p>
                  </a:txBody>
                  <a:tcPr/>
                </a:tc>
                <a:tc>
                  <a:txBody>
                    <a:bodyPr/>
                    <a:lstStyle/>
                    <a:p>
                      <a:r>
                        <a:rPr lang="en-US" dirty="0">
                          <a:solidFill>
                            <a:schemeClr val="accent4">
                              <a:lumMod val="10000"/>
                            </a:schemeClr>
                          </a:solidFill>
                        </a:rPr>
                        <a:t>0.1</a:t>
                      </a:r>
                    </a:p>
                  </a:txBody>
                  <a:tcPr/>
                </a:tc>
                <a:tc>
                  <a:txBody>
                    <a:bodyPr/>
                    <a:lstStyle/>
                    <a:p>
                      <a:r>
                        <a:rPr lang="en-US" dirty="0">
                          <a:solidFill>
                            <a:schemeClr val="accent4">
                              <a:lumMod val="10000"/>
                            </a:schemeClr>
                          </a:solidFill>
                        </a:rPr>
                        <a:t>0.4</a:t>
                      </a:r>
                    </a:p>
                  </a:txBody>
                  <a:tcPr/>
                </a:tc>
                <a:extLst>
                  <a:ext uri="{0D108BD9-81ED-4DB2-BD59-A6C34878D82A}">
                    <a16:rowId xmlns:a16="http://schemas.microsoft.com/office/drawing/2014/main" val="1881159771"/>
                  </a:ext>
                </a:extLst>
              </a:tr>
              <a:tr h="370840">
                <a:tc>
                  <a:txBody>
                    <a:bodyPr/>
                    <a:lstStyle/>
                    <a:p>
                      <a:r>
                        <a:rPr lang="en-US" dirty="0">
                          <a:solidFill>
                            <a:schemeClr val="accent4">
                              <a:lumMod val="10000"/>
                            </a:schemeClr>
                          </a:solidFill>
                        </a:rPr>
                        <a:t>GA.C</a:t>
                      </a:r>
                    </a:p>
                  </a:txBody>
                  <a:tcPr/>
                </a:tc>
                <a:tc>
                  <a:txBody>
                    <a:bodyPr/>
                    <a:lstStyle/>
                    <a:p>
                      <a:r>
                        <a:rPr lang="en-US" dirty="0">
                          <a:solidFill>
                            <a:schemeClr val="accent4">
                              <a:lumMod val="10000"/>
                            </a:schemeClr>
                          </a:solidFill>
                        </a:rPr>
                        <a:t>0 - 1</a:t>
                      </a:r>
                    </a:p>
                  </a:txBody>
                  <a:tcPr/>
                </a:tc>
                <a:tc>
                  <a:txBody>
                    <a:bodyPr/>
                    <a:lstStyle/>
                    <a:p>
                      <a:r>
                        <a:rPr lang="en-US" dirty="0">
                          <a:solidFill>
                            <a:schemeClr val="accent4">
                              <a:lumMod val="10000"/>
                            </a:schemeClr>
                          </a:solidFill>
                        </a:rPr>
                        <a:t>0.8</a:t>
                      </a:r>
                    </a:p>
                  </a:txBody>
                  <a:tcPr/>
                </a:tc>
                <a:tc>
                  <a:txBody>
                    <a:bodyPr/>
                    <a:lstStyle/>
                    <a:p>
                      <a:r>
                        <a:rPr lang="en-US" dirty="0">
                          <a:solidFill>
                            <a:schemeClr val="accent4">
                              <a:lumMod val="10000"/>
                            </a:schemeClr>
                          </a:solidFill>
                        </a:rPr>
                        <a:t>0.9</a:t>
                      </a:r>
                    </a:p>
                  </a:txBody>
                  <a:tcPr/>
                </a:tc>
                <a:extLst>
                  <a:ext uri="{0D108BD9-81ED-4DB2-BD59-A6C34878D82A}">
                    <a16:rowId xmlns:a16="http://schemas.microsoft.com/office/drawing/2014/main" val="4053398368"/>
                  </a:ext>
                </a:extLst>
              </a:tr>
            </a:tbl>
          </a:graphicData>
        </a:graphic>
      </p:graphicFrame>
      <p:pic>
        <p:nvPicPr>
          <p:cNvPr id="19" name="Picture 18" descr="Chart, box and whisker chart&#10;&#10;Description automatically generated">
            <a:extLst>
              <a:ext uri="{FF2B5EF4-FFF2-40B4-BE49-F238E27FC236}">
                <a16:creationId xmlns:a16="http://schemas.microsoft.com/office/drawing/2014/main" id="{2A1E8BB4-2798-488C-ADDA-BD5605F6DEF8}"/>
              </a:ext>
            </a:extLst>
          </p:cNvPr>
          <p:cNvPicPr>
            <a:picLocks noChangeAspect="1"/>
          </p:cNvPicPr>
          <p:nvPr/>
        </p:nvPicPr>
        <p:blipFill>
          <a:blip r:embed="rId3"/>
          <a:stretch>
            <a:fillRect/>
          </a:stretch>
        </p:blipFill>
        <p:spPr>
          <a:xfrm>
            <a:off x="201535" y="1684394"/>
            <a:ext cx="5157729" cy="2453980"/>
          </a:xfrm>
          <a:prstGeom prst="rect">
            <a:avLst/>
          </a:prstGeom>
        </p:spPr>
      </p:pic>
    </p:spTree>
    <p:extLst>
      <p:ext uri="{BB962C8B-B14F-4D97-AF65-F5344CB8AC3E}">
        <p14:creationId xmlns:p14="http://schemas.microsoft.com/office/powerpoint/2010/main" val="3763706623"/>
      </p:ext>
    </p:extLst>
  </p:cSld>
  <p:clrMapOvr>
    <a:masterClrMapping/>
  </p:clrMapOvr>
</p:sld>
</file>

<file path=ppt/theme/theme1.xml><?xml version="1.0" encoding="utf-8"?>
<a:theme xmlns:a="http://schemas.openxmlformats.org/drawingml/2006/main" name="presentation-04">
  <a:themeElements>
    <a:clrScheme name="presentation-03">
      <a:dk1>
        <a:srgbClr val="FFFFFF"/>
      </a:dk1>
      <a:lt1>
        <a:srgbClr val="FFFFFF"/>
      </a:lt1>
      <a:dk2>
        <a:srgbClr val="2774AE"/>
      </a:dk2>
      <a:lt2>
        <a:srgbClr val="FFFFFF"/>
      </a:lt2>
      <a:accent1>
        <a:srgbClr val="00578A"/>
      </a:accent1>
      <a:accent2>
        <a:srgbClr val="898989"/>
      </a:accent2>
      <a:accent3>
        <a:srgbClr val="8BB8E8"/>
      </a:accent3>
      <a:accent4>
        <a:srgbClr val="DAEBFE"/>
      </a:accent4>
      <a:accent5>
        <a:srgbClr val="FFC72B"/>
      </a:accent5>
      <a:accent6>
        <a:srgbClr val="00578A"/>
      </a:accent6>
      <a:hlink>
        <a:srgbClr val="00578A"/>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45720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4" id="{5AD70E9E-DD59-814B-85DC-0D68928E099F}" vid="{22B62A29-E0A2-744C-968A-AFBEC94D2E94}"/>
    </a:ext>
  </a:extLst>
</a:theme>
</file>

<file path=ppt/theme/theme2.xml><?xml version="1.0" encoding="utf-8"?>
<a:theme xmlns:a="http://schemas.openxmlformats.org/drawingml/2006/main" name="2_presentation-04">
  <a:themeElements>
    <a:clrScheme name="presentation-03">
      <a:dk1>
        <a:srgbClr val="FFFFFF"/>
      </a:dk1>
      <a:lt1>
        <a:srgbClr val="FFFFFF"/>
      </a:lt1>
      <a:dk2>
        <a:srgbClr val="2774AE"/>
      </a:dk2>
      <a:lt2>
        <a:srgbClr val="FFFFFF"/>
      </a:lt2>
      <a:accent1>
        <a:srgbClr val="00578A"/>
      </a:accent1>
      <a:accent2>
        <a:srgbClr val="898989"/>
      </a:accent2>
      <a:accent3>
        <a:srgbClr val="8BB8E8"/>
      </a:accent3>
      <a:accent4>
        <a:srgbClr val="DAEBFE"/>
      </a:accent4>
      <a:accent5>
        <a:srgbClr val="FFC72B"/>
      </a:accent5>
      <a:accent6>
        <a:srgbClr val="00578A"/>
      </a:accent6>
      <a:hlink>
        <a:srgbClr val="00578A"/>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5AD70E9E-DD59-814B-85DC-0D68928E099F}" vid="{200001B4-8D38-D341-8655-3BCB45C4EDB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d="http://www.w3.org/2001/XMLSchema" xmlns:xsi="http://www.w3.org/2001/XMLSchema-instance" xmlns="http://www.boldonjames.com/2008/01/sie/internal/label" sislVersion="0" policy="82ad3a63-90ad-4a46-a3cb-757f4658e205" origin="userSelected">
  <element uid="768aceb2-b366-4b48-827b-e820edc548bd" value=""/>
</sisl>
</file>

<file path=customXml/itemProps1.xml><?xml version="1.0" encoding="utf-8"?>
<ds:datastoreItem xmlns:ds="http://schemas.openxmlformats.org/officeDocument/2006/customXml" ds:itemID="{59C1E77D-4A55-4D58-8E20-9A8F4F81E687}">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presentation-04</Template>
  <TotalTime>53916</TotalTime>
  <Words>369</Words>
  <Application>Microsoft Office PowerPoint</Application>
  <PresentationFormat>Custom</PresentationFormat>
  <Paragraphs>112</Paragraphs>
  <Slides>12</Slides>
  <Notes>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vt:i4>
      </vt:variant>
    </vt:vector>
  </HeadingPairs>
  <TitlesOfParts>
    <vt:vector size="17" baseType="lpstr">
      <vt:lpstr>Arial</vt:lpstr>
      <vt:lpstr>Calibri</vt:lpstr>
      <vt:lpstr>Helvetica</vt:lpstr>
      <vt:lpstr>presentation-04</vt:lpstr>
      <vt:lpstr>2_presentation-04</vt:lpstr>
      <vt:lpstr>Computing is easy</vt:lpstr>
      <vt:lpstr>Goal for some of you:</vt:lpstr>
      <vt:lpstr>One line of code is a lot</vt:lpstr>
      <vt:lpstr>Examples of plots from code</vt:lpstr>
      <vt:lpstr>You will mess up</vt:lpstr>
      <vt:lpstr>Github.com/hopeful-coder/PH200A</vt:lpstr>
      <vt:lpstr>Metaheuristics</vt:lpstr>
      <vt:lpstr>4. Results from 50 runs of each metaheuristic</vt:lpstr>
      <vt:lpstr>5. Racing Algorithm Results</vt:lpstr>
      <vt:lpstr>What is the best answer?</vt:lpstr>
      <vt:lpstr>Racing Algorithm</vt:lpstr>
      <vt:lpstr>What is the best answer?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 04 Presentation Title</dc:title>
  <dc:creator>Towery, Chris</dc:creator>
  <cp:keywords>*$%NAB</cp:keywords>
  <cp:lastModifiedBy>Mitchell Schepps</cp:lastModifiedBy>
  <cp:revision>133</cp:revision>
  <dcterms:created xsi:type="dcterms:W3CDTF">2020-06-23T17:48:14Z</dcterms:created>
  <dcterms:modified xsi:type="dcterms:W3CDTF">2021-09-29T18:51:45Z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688be72f-e81d-431e-bb75-967a28d4861d</vt:lpwstr>
  </property>
  <property fmtid="{D5CDD505-2E9C-101B-9397-08002B2CF9AE}" pid="3" name="bjSaver">
    <vt:lpwstr>J9Eo1mOLWho6RV4bFagIw9GSb7OF8M/0</vt:lpwstr>
  </property>
  <property fmtid="{D5CDD505-2E9C-101B-9397-08002B2CF9AE}" pid="4" name="bjDocumentLabelXML">
    <vt:lpwstr>&lt;?xml version="1.0" encoding="us-ascii"?&gt;&lt;sisl xmlns:xsd="http://www.w3.org/2001/XMLSchema" xmlns:xsi="http://www.w3.org/2001/XMLSchema-instance" sislVersion="0" policy="82ad3a63-90ad-4a46-a3cb-757f4658e205" origin="userSelected" xmlns="http://www.boldonj</vt:lpwstr>
  </property>
  <property fmtid="{D5CDD505-2E9C-101B-9397-08002B2CF9AE}" pid="5" name="bjDocumentLabelXML-0">
    <vt:lpwstr>ames.com/2008/01/sie/internal/label"&gt;&lt;element uid="768aceb2-b366-4b48-827b-e820edc548bd" value="" /&gt;&lt;/sisl&gt;</vt:lpwstr>
  </property>
  <property fmtid="{D5CDD505-2E9C-101B-9397-08002B2CF9AE}" pid="6" name="bjDocumentSecurityLabel">
    <vt:lpwstr>Non-Amgen Business</vt:lpwstr>
  </property>
</Properties>
</file>